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CFB8311-20FD-491A-ABE9-BC12F4343F92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386F205-65CF-4152-8FEC-423AEEFA54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Akciona istraživanja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19.05.2020.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5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Primeri diskusija vaspitača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Dvanaesto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7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Primeri diskusija vaspitača o razlicitim aspektima v-o prakse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/>
          </a:p>
          <a:p>
            <a:r>
              <a:rPr lang="sr-Latn-RS" dirty="0" smtClean="0"/>
              <a:t>Diskusije ( rasprave, </a:t>
            </a:r>
            <a:r>
              <a:rPr lang="sr-Latn-RS" dirty="0" smtClean="0"/>
              <a:t>razgovori  </a:t>
            </a:r>
            <a:r>
              <a:rPr lang="sr-Latn-RS" dirty="0" smtClean="0"/>
              <a:t>) vaspitača , značajne su u otkrivanju postojanja razlika u ličnom razumevanju prakse i razumevanju prakse od strane kolega. Ukoliko u vrtiću ne postoji kultura dijaloga izmedju vaspitača to ne znači da takve razlike ne postoje. U tom slučaju , razlike se na praksu vaspitača odražavaju na mnogo načina kojih vaspitači obično nisu ni svesni.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4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a</a:t>
            </a:r>
            <a:r>
              <a:rPr lang="sr-Latn-RS" dirty="0" smtClean="0"/>
              <a:t>) Rasprava vaspitača o motivaciji dece na aktivnost i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Pitanje „kako dete motivisati“ na aktivnost zapravo predstavlja  procep izmedju tzv. </a:t>
            </a:r>
            <a:r>
              <a:rPr lang="sr-Latn-RS" dirty="0" smtClean="0"/>
              <a:t>tradicionalnog </a:t>
            </a:r>
            <a:r>
              <a:rPr lang="sr-Latn-RS" dirty="0" smtClean="0"/>
              <a:t>i savremenog raada vspitača. </a:t>
            </a:r>
          </a:p>
          <a:p>
            <a:r>
              <a:rPr lang="sr-Latn-RS" dirty="0" smtClean="0"/>
              <a:t>U tradicionalnoj organizaciji rada postoji jasna metodička šema i siguran put dok kod savremenog pristupa takve jasne šeme nema i vaspitači se osećaju nesigurno.</a:t>
            </a:r>
          </a:p>
          <a:p>
            <a:r>
              <a:rPr lang="sr-Latn-RS" dirty="0" smtClean="0"/>
              <a:t>Njihove dileme jessu sledeće:</a:t>
            </a:r>
          </a:p>
          <a:p>
            <a:r>
              <a:rPr lang="sr-Latn-RS" dirty="0" smtClean="0"/>
              <a:t>- kako dete motivisati na aktivnost a da to ne bude prisila?</a:t>
            </a:r>
          </a:p>
          <a:p>
            <a:r>
              <a:rPr lang="sr-Latn-RS" dirty="0" smtClean="0"/>
              <a:t>- da li dete pozivati na aktivnost ili je dovoljno samo ponuditi odgovarajuće materijale?</a:t>
            </a:r>
          </a:p>
          <a:p>
            <a:r>
              <a:rPr lang="sr-Latn-RS" dirty="0" smtClean="0"/>
              <a:t>- treba li decu uopšte motivisati za aktivnost , jer ona u aktivnost ulaze  spontano, bez poziva i najave?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6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a) Rasprava vasptača o motivaciji dece na aktivnost i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 toj diskusiji pokazalo se da vaspitači vrlo različito razmišljaju o  potencijalu za učenje  pojedinih aktivnosti sa i bez vodjenja od strane vaspitača. Ovakve razlike jesu rezultat različitog razumevanja prirode detetovog učenja.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   Dokumentacija o v-o aktivnostima sa decom pokazala je     nekim vaspitačima da su deca kompetentna za  aktivnosti za koje je vapitač verovao  da nisu , kao i to da deca mnoge pojave mogu razumeti samostalno, bez poučavanja od strane vaspitača ukoliko na tom problemu samostalno 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3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a)Rasprava vaspitača o motivaciji dece na aktivnost i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Ključne reči ovakog procesa ucenja , koje mogu poslužiti kao moguć odgovor na pitanje o motivisanju dece na aktivnost i učenje jesu :</a:t>
            </a:r>
          </a:p>
          <a:p>
            <a:endParaRPr lang="sr-Latn-RS" dirty="0" smtClean="0"/>
          </a:p>
          <a:p>
            <a:r>
              <a:rPr lang="sr-Latn-RS" dirty="0" smtClean="0"/>
              <a:t>Interesovanje deteta</a:t>
            </a:r>
          </a:p>
          <a:p>
            <a:r>
              <a:rPr lang="sr-Latn-RS" dirty="0" smtClean="0"/>
              <a:t>Istraživanje i dosadašnje iskustvo deteta</a:t>
            </a:r>
          </a:p>
          <a:p>
            <a:r>
              <a:rPr lang="sr-Latn-RS" dirty="0" smtClean="0"/>
              <a:t>Pedagoški osmišljena sredina</a:t>
            </a:r>
          </a:p>
          <a:p>
            <a:r>
              <a:rPr lang="sr-Latn-RS" dirty="0" smtClean="0"/>
              <a:t>Saradnja sa drugom decom</a:t>
            </a:r>
          </a:p>
          <a:p>
            <a:r>
              <a:rPr lang="sr-Latn-RS" dirty="0" smtClean="0"/>
              <a:t>Indirektna podrška vaspitača</a:t>
            </a:r>
          </a:p>
        </p:txBody>
      </p:sp>
    </p:spTree>
    <p:extLst>
      <p:ext uri="{BB962C8B-B14F-4D97-AF65-F5344CB8AC3E}">
        <p14:creationId xmlns:p14="http://schemas.microsoft.com/office/powerpoint/2010/main" val="394178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b) Rasprava vaspitača o kompetencijama dece i mogućnostima njihovog predstavljanja roditeljima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Organizacija zavrsnih priredbi sa decom na kraju svake godine postavlja pitanje njihove prave </a:t>
            </a:r>
            <a:r>
              <a:rPr lang="sr-Latn-RS" dirty="0" smtClean="0"/>
              <a:t>svrhe.</a:t>
            </a:r>
            <a:endParaRPr lang="sr-Latn-RS" dirty="0" smtClean="0"/>
          </a:p>
          <a:p>
            <a:r>
              <a:rPr lang="sr-Latn-RS" dirty="0" smtClean="0"/>
              <a:t>Postoje različita </a:t>
            </a:r>
            <a:r>
              <a:rPr lang="sr-Latn-RS" dirty="0" smtClean="0"/>
              <a:t>vidjenja njihove svrhe :</a:t>
            </a:r>
            <a:endParaRPr lang="sr-Latn-RS" dirty="0" smtClean="0"/>
          </a:p>
          <a:p>
            <a:r>
              <a:rPr lang="sr-Latn-RS" dirty="0" smtClean="0"/>
              <a:t>- zabava ( ko treba da se zabavlja deca? Roditelji? Svi zajedno?)</a:t>
            </a:r>
          </a:p>
          <a:p>
            <a:r>
              <a:rPr lang="sr-Latn-RS" dirty="0" smtClean="0"/>
              <a:t>- Prezentacija znanja/ kompetencija dece ( sta su kompetencije dece?  I kako to nekome pokazati?)</a:t>
            </a:r>
          </a:p>
          <a:p>
            <a:r>
              <a:rPr lang="sr-Latn-RS" dirty="0"/>
              <a:t> </a:t>
            </a:r>
            <a:r>
              <a:rPr lang="sr-Latn-RS" dirty="0" smtClean="0"/>
              <a:t>U vezi s tim vaspitači su pokrenuli sledeću raspravu :</a:t>
            </a:r>
          </a:p>
          <a:p>
            <a:r>
              <a:rPr lang="sr-Latn-RS" dirty="0"/>
              <a:t> </a:t>
            </a:r>
            <a:r>
              <a:rPr lang="sr-Latn-RS" dirty="0" smtClean="0"/>
              <a:t>- da li je kompetentno dete koje  koje moze memorisati i rerodukovati  odabrane sadrzaje ( recitacije ), ako se to od njega traži?</a:t>
            </a:r>
          </a:p>
          <a:p>
            <a:r>
              <a:rPr lang="sr-Latn-RS" dirty="0" smtClean="0"/>
              <a:t>Šta su kompetencije dece ranog uzrasta  i kako se razvijaju? Uvežbavanjem ili na neki suptilniji način?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4511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b) </a:t>
            </a:r>
            <a:r>
              <a:rPr lang="sr-Latn-RS" sz="3100" dirty="0"/>
              <a:t>Rasprava vaspitača o kompetencijama dece i mogućnostima njihovog predstavljanja roditeljima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Kompetencije dece jesu različita umeća dece u  :</a:t>
            </a:r>
          </a:p>
          <a:p>
            <a:r>
              <a:rPr lang="sr-Latn-RS" dirty="0" smtClean="0"/>
              <a:t>-  uspešnom rešavanju logičko matematičkih zadataka </a:t>
            </a:r>
          </a:p>
          <a:p>
            <a:r>
              <a:rPr lang="sr-Latn-RS" dirty="0" smtClean="0"/>
              <a:t>- u razvoju  </a:t>
            </a:r>
            <a:r>
              <a:rPr lang="sr-Latn-RS" dirty="0"/>
              <a:t>s</a:t>
            </a:r>
            <a:r>
              <a:rPr lang="sr-Latn-RS" dirty="0" smtClean="0"/>
              <a:t>ocijalnih kompetencija dece koje  uključuju samopostovanje i samosvest</a:t>
            </a:r>
          </a:p>
          <a:p>
            <a:r>
              <a:rPr lang="sr-Latn-RS" dirty="0" smtClean="0"/>
              <a:t>- organizacionim kompetencijama dece koje podrazumevaju samoiniciranje, samostalno delovanje misljenje i odlučivanje</a:t>
            </a:r>
          </a:p>
          <a:p>
            <a:endParaRPr lang="sr-Latn-RS" dirty="0"/>
          </a:p>
          <a:p>
            <a:r>
              <a:rPr lang="sr-Latn-RS" dirty="0" smtClean="0"/>
              <a:t>U svakoj od ovih stavki pritisak odraslih </a:t>
            </a:r>
            <a:r>
              <a:rPr lang="sr-Latn-RS" dirty="0" smtClean="0"/>
              <a:t> i uvežbavanje moze </a:t>
            </a:r>
            <a:r>
              <a:rPr lang="sr-Latn-RS" dirty="0" smtClean="0"/>
              <a:t>samo pogorsati stanje.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98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/>
              <a:t>b) Rasprava vaspitača o kompetencijama dece i mogućnostima njihovog predstavljanja roditeljima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Većina vaspitača se složila s tim da  deca na završnoj priredbi mogu nesto da otpevaju i otplešu roditeljima , ali nikako ne mogu da pokažu svoje kompetencije. Njih je moguće samo dokumentovati  i roditeljima davati na uvid tokom cele pedagoške godine.</a:t>
            </a:r>
          </a:p>
          <a:p>
            <a:endParaRPr lang="sr-Latn-RS" dirty="0" smtClean="0"/>
          </a:p>
          <a:p>
            <a:r>
              <a:rPr lang="sr-Latn-RS" dirty="0" smtClean="0"/>
              <a:t>Kvalitetne aktivnosti dece steta je prekidati  da bi se zbog njih deca uvežbavala i ponavljala nešto što bi kao krajnji cilj imalo stvaranje predstave.</a:t>
            </a:r>
          </a:p>
          <a:p>
            <a:endParaRPr lang="sr-Latn-RS" dirty="0"/>
          </a:p>
          <a:p>
            <a:pPr lvl="2"/>
            <a:r>
              <a:rPr lang="sr-Latn-RS" dirty="0" smtClean="0"/>
              <a:t>                                    </a:t>
            </a:r>
            <a:r>
              <a:rPr lang="sr-Latn-RS" dirty="0" smtClean="0"/>
              <a:t>( </a:t>
            </a:r>
            <a:r>
              <a:rPr lang="sr-Latn-RS" dirty="0" smtClean="0"/>
              <a:t>Skripta: Akciono istraživanje;112 -116</a:t>
            </a:r>
            <a:r>
              <a:rPr lang="sr-Latn-RS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45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93</TotalTime>
  <Words>605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Akciona istraživanja</vt:lpstr>
      <vt:lpstr>Primeri diskusija vaspitača </vt:lpstr>
      <vt:lpstr>Primeri diskusija vaspitača o razlicitim aspektima v-o prakse</vt:lpstr>
      <vt:lpstr>a) Rasprava vaspitača o motivaciji dece na aktivnost i učenje</vt:lpstr>
      <vt:lpstr>a) Rasprava vasptača o motivaciji dece na aktivnost i učenje</vt:lpstr>
      <vt:lpstr>a)Rasprava vaspitača o motivaciji dece na aktivnost i učenje</vt:lpstr>
      <vt:lpstr>b) Rasprava vaspitača o kompetencijama dece i mogućnostima njihovog predstavljanja roditeljima</vt:lpstr>
      <vt:lpstr>b) Rasprava vaspitača o kompetencijama dece i mogućnostima njihovog predstavljanja roditeljima</vt:lpstr>
      <vt:lpstr>b) Rasprava vaspitača o kompetencijama dece i mogućnostima njihovog predstavljanja roditeljima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istraživanja</dc:title>
  <dc:creator>Dragana</dc:creator>
  <cp:lastModifiedBy>Dragana</cp:lastModifiedBy>
  <cp:revision>11</cp:revision>
  <dcterms:created xsi:type="dcterms:W3CDTF">2020-05-14T19:10:41Z</dcterms:created>
  <dcterms:modified xsi:type="dcterms:W3CDTF">2020-05-14T20:50:26Z</dcterms:modified>
</cp:coreProperties>
</file>