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D533E-18DE-4791-AF91-AC21A5C4F34B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38098-EE5F-46E8-9E9E-BBDD50A4457A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D533E-18DE-4791-AF91-AC21A5C4F34B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38098-EE5F-46E8-9E9E-BBDD50A445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D533E-18DE-4791-AF91-AC21A5C4F34B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38098-EE5F-46E8-9E9E-BBDD50A445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D533E-18DE-4791-AF91-AC21A5C4F34B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38098-EE5F-46E8-9E9E-BBDD50A445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D533E-18DE-4791-AF91-AC21A5C4F34B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38098-EE5F-46E8-9E9E-BBDD50A4457A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D533E-18DE-4791-AF91-AC21A5C4F34B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38098-EE5F-46E8-9E9E-BBDD50A445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D533E-18DE-4791-AF91-AC21A5C4F34B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38098-EE5F-46E8-9E9E-BBDD50A4457A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D533E-18DE-4791-AF91-AC21A5C4F34B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38098-EE5F-46E8-9E9E-BBDD50A445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D533E-18DE-4791-AF91-AC21A5C4F34B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38098-EE5F-46E8-9E9E-BBDD50A445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D533E-18DE-4791-AF91-AC21A5C4F34B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38098-EE5F-46E8-9E9E-BBDD50A4457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D533E-18DE-4791-AF91-AC21A5C4F34B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38098-EE5F-46E8-9E9E-BBDD50A445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540D533E-18DE-4791-AF91-AC21A5C4F34B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0D38098-EE5F-46E8-9E9E-BBDD50A4457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RS" dirty="0" smtClean="0"/>
              <a:t>AKCIONA ISTRAŽIVANJA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RS" dirty="0" smtClean="0"/>
              <a:t>12.05.2020.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311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RS" dirty="0" smtClean="0"/>
              <a:t>Jedno akciono istraivanje – vila 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RS" dirty="0" smtClean="0"/>
              <a:t>Jedanaesto predavanje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4649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smtClean="0"/>
              <a:t>Tok istraživanja – III faza – 1988/89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Vaspitači su u prethodnoj fazi, po dogovoru , sačinili globalne programe  i planove za konkretne aktivnosti sa decom, kao i principe rada kojima cće se rukovoditi.</a:t>
            </a:r>
          </a:p>
          <a:p>
            <a:r>
              <a:rPr lang="sr-Latn-RS" dirty="0" smtClean="0"/>
              <a:t>Sledeći korak bio je snimanje video kamerom konkretnih aktivnosti i zajednička analiza snimka.</a:t>
            </a:r>
          </a:p>
          <a:p>
            <a:r>
              <a:rPr lang="sr-Latn-RS" dirty="0" smtClean="0"/>
              <a:t>Nakon pregledanja i diskusije o svom snimku jedna vaspitačica je došla do dubljeg uvida u sopstveni rad tj. da želi da u svom radu polazi od potreba i interesovanja dece ( kako je definisala osnovni princip svoga rada) , a da to praktično ne čini zato sto je dečije ponašanje od početka uslovljeno nizom pravila i propisa koje vapitači postavljaju.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450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Tok istraživanja - preokret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RS" dirty="0" smtClean="0"/>
              <a:t>Vaspitačica  je shvatila da polazi od toga da su dečije potrebe i interesovanja ono u sta ona veruje da su dečije potrebe i interesovanja , a ne ono sto zaista jesu.</a:t>
            </a:r>
          </a:p>
          <a:p>
            <a:r>
              <a:rPr lang="sr-Latn-RS" dirty="0" smtClean="0"/>
              <a:t>Sledći korak je bio kako da utvrdi šta zaista jesu dečije potrebe i predložila je da se deca nedelju dana oslobode svih intervencija i mešanja vaspitača , da bi videli šta rade i kako se </a:t>
            </a:r>
            <a:r>
              <a:rPr lang="sr-Latn-RS" dirty="0" smtClean="0"/>
              <a:t>ponašaju. Ovaj </a:t>
            </a:r>
            <a:r>
              <a:rPr lang="sr-Latn-RS" dirty="0" smtClean="0"/>
              <a:t>period produžio se na tri nedelje.</a:t>
            </a:r>
          </a:p>
          <a:p>
            <a:r>
              <a:rPr lang="sr-Latn-RS" dirty="0" smtClean="0"/>
              <a:t>Preokret , znacajan za akciono istraživanje sastoji se u tome sto je vaspitacica sama uvidela </a:t>
            </a:r>
            <a:r>
              <a:rPr lang="sr-Latn-RS" dirty="0" smtClean="0"/>
              <a:t>problem i  </a:t>
            </a:r>
            <a:r>
              <a:rPr lang="sr-Latn-RS" dirty="0" smtClean="0"/>
              <a:t>sama postavila moguće rešenje problema( strategijsku akciju).</a:t>
            </a:r>
          </a:p>
          <a:p>
            <a:r>
              <a:rPr lang="sr-Latn-RS" dirty="0" smtClean="0"/>
              <a:t> Ostali vaspitači su to prihvatili a zatim su zajedno odlučili kako ce pratiti decu , odnosno prikupljati podatke o dečijem </a:t>
            </a:r>
            <a:r>
              <a:rPr lang="sr-Latn-RS" dirty="0" smtClean="0"/>
              <a:t>ponašanju ( </a:t>
            </a:r>
            <a:r>
              <a:rPr lang="sr-Latn-RS" dirty="0" smtClean="0"/>
              <a:t>video zapis, protokoli vremenskih uzoraka dogadjaja 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5635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Tok istraživanja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RS" dirty="0"/>
              <a:t>I</a:t>
            </a:r>
            <a:r>
              <a:rPr lang="sr-Latn-RS" dirty="0" smtClean="0"/>
              <a:t>skustva koja su vaspitači došli </a:t>
            </a:r>
            <a:r>
              <a:rPr lang="sr-Latn-RS" dirty="0" smtClean="0"/>
              <a:t>tokom praćenaja i posmatranja mogu </a:t>
            </a:r>
            <a:r>
              <a:rPr lang="sr-Latn-RS" dirty="0" smtClean="0"/>
              <a:t>se rezimirati kao:</a:t>
            </a:r>
          </a:p>
          <a:p>
            <a:r>
              <a:rPr lang="sr-Latn-RS" dirty="0"/>
              <a:t> </a:t>
            </a:r>
            <a:r>
              <a:rPr lang="sr-Latn-RS" dirty="0" smtClean="0"/>
              <a:t>- bolje poznavanje svakog pojedinačnog deteta</a:t>
            </a:r>
          </a:p>
          <a:p>
            <a:r>
              <a:rPr lang="sr-Latn-RS" dirty="0" smtClean="0"/>
              <a:t> - bolji uvid u stvarne potrebe i interesovanja i    kompetencije dece.</a:t>
            </a:r>
          </a:p>
          <a:p>
            <a:r>
              <a:rPr lang="sr-Latn-RS" dirty="0"/>
              <a:t> </a:t>
            </a:r>
            <a:r>
              <a:rPr lang="sr-Latn-RS" dirty="0" smtClean="0"/>
              <a:t>- uvid u načine na koje se deca organizuju.</a:t>
            </a:r>
          </a:p>
          <a:p>
            <a:r>
              <a:rPr lang="sr-Latn-RS" dirty="0" smtClean="0"/>
              <a:t>- otkrivanje suptilnosti uloge vaspitača ( samo prisustvo vaspitača kao zainteresovanog i neintervenišućeg posmatrača čini aktivnost organizovanjijom i istrajnijom).</a:t>
            </a:r>
          </a:p>
          <a:p>
            <a:r>
              <a:rPr lang="sr-Latn-RS" dirty="0" smtClean="0"/>
              <a:t>Saznanja do kojih su vaspitači dosli mogu se rezimirati:</a:t>
            </a:r>
          </a:p>
          <a:p>
            <a:r>
              <a:rPr lang="sr-Latn-RS" dirty="0" smtClean="0"/>
              <a:t>- deca se najčešće organizuju </a:t>
            </a:r>
            <a:r>
              <a:rPr lang="sr-Latn-RS" dirty="0" smtClean="0"/>
              <a:t>u </a:t>
            </a:r>
            <a:r>
              <a:rPr lang="sr-Latn-RS" dirty="0" smtClean="0"/>
              <a:t>manjim </a:t>
            </a:r>
            <a:r>
              <a:rPr lang="sr-Latn-RS" dirty="0" smtClean="0"/>
              <a:t> grupama </a:t>
            </a:r>
            <a:r>
              <a:rPr lang="sr-Latn-RS" dirty="0" smtClean="0"/>
              <a:t>od 3- 6 članova.</a:t>
            </a:r>
          </a:p>
          <a:p>
            <a:r>
              <a:rPr lang="sr-Latn-RS" dirty="0" smtClean="0"/>
              <a:t>- u tim grupama se mogu razviti „ pedagoški vredne aktivnosti“ u kojima deca postavljaju probleme i predlažu rešenja.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4062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Tok istraživanja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Nakon toga, vaspitači su ispitivali efekat koji na dečije aktivnosti imaju  tri razlicita stepena intervencije vaspitača:</a:t>
            </a:r>
          </a:p>
          <a:p>
            <a:r>
              <a:rPr lang="sr-Latn-RS" dirty="0" smtClean="0"/>
              <a:t>- odgovaranje na dečije zahteve.</a:t>
            </a:r>
          </a:p>
          <a:p>
            <a:r>
              <a:rPr lang="sr-Latn-RS" dirty="0" smtClean="0"/>
              <a:t>- uključivanje u dečije aktivnosti u ulozi ravnopravnog partnera.</a:t>
            </a:r>
          </a:p>
          <a:p>
            <a:r>
              <a:rPr lang="sr-Latn-RS" dirty="0" smtClean="0"/>
              <a:t>- uključivanje u dečije aktivnosti sa namerom da se one prošire.</a:t>
            </a:r>
          </a:p>
          <a:p>
            <a:r>
              <a:rPr lang="sr-Latn-RS" dirty="0"/>
              <a:t> </a:t>
            </a:r>
            <a:r>
              <a:rPr lang="sr-Latn-RS" dirty="0" smtClean="0"/>
              <a:t> - Istovremeno je postavljeno pitanje ko </a:t>
            </a:r>
            <a:r>
              <a:rPr lang="sr-Latn-RS" dirty="0" smtClean="0"/>
              <a:t>treba </a:t>
            </a:r>
            <a:r>
              <a:rPr lang="sr-Latn-RS" dirty="0" smtClean="0"/>
              <a:t>da pokreće aktivnosti, vaspitači ili deca a zaključeno je da je rešenje u ravnoteži ( uskladjivanju) onoga sto predlažu deca i onoga što predlažu vaspitači.</a:t>
            </a:r>
          </a:p>
          <a:p>
            <a:pPr marL="0" indent="0">
              <a:buNone/>
            </a:pPr>
            <a:endParaRPr lang="sr-Latn-R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82846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Tok istraživanja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Latn-RS" dirty="0" smtClean="0"/>
              <a:t>Eksperimentisanja  na nivou intervencije su </a:t>
            </a:r>
            <a:r>
              <a:rPr lang="sr-Latn-RS" dirty="0" smtClean="0"/>
              <a:t>doveli do toga da:</a:t>
            </a:r>
            <a:endParaRPr lang="sr-Latn-RS" dirty="0" smtClean="0"/>
          </a:p>
          <a:p>
            <a:r>
              <a:rPr lang="sr-Latn-RS" dirty="0" smtClean="0"/>
              <a:t>- </a:t>
            </a:r>
            <a:r>
              <a:rPr lang="sr-Latn-RS" dirty="0" smtClean="0"/>
              <a:t>vaspitač </a:t>
            </a:r>
            <a:r>
              <a:rPr lang="sr-Latn-RS" dirty="0" smtClean="0"/>
              <a:t>provodi duže vreme sa jednom manjom grupom dece ( tehnički zahtevi snimanja).</a:t>
            </a:r>
          </a:p>
          <a:p>
            <a:r>
              <a:rPr lang="sr-Latn-RS" dirty="0" smtClean="0"/>
              <a:t>- da takvo centriranje vaspitača ne doprinosi haosu  niti  znači uskraćivanje pažnje ostaloj deci. Naprotiv , samo tako vaspitač potpomaže proces učenja  - konstruisanje znanja na osnovu  medjusobnih razmena dece  i akcija koje se izvode na predmetima.</a:t>
            </a:r>
          </a:p>
          <a:p>
            <a:r>
              <a:rPr lang="sr-Latn-RS" dirty="0" smtClean="0"/>
              <a:t>- uloga vaspitača je uloga partnera  sposobnog za refleksiju i uvid u značenje postupaka  svih učesnika, dakle uloga katalizatora  u procesu dečije konstrukcije znanja  a ne izvora i prenosioca gotovih znanja.</a:t>
            </a:r>
          </a:p>
          <a:p>
            <a:pPr marL="0" indent="0">
              <a:buNone/>
            </a:pPr>
            <a:endParaRPr lang="sr-Latn-RS" dirty="0" smtClean="0"/>
          </a:p>
        </p:txBody>
      </p:sp>
    </p:spTree>
    <p:extLst>
      <p:ext uri="{BB962C8B-B14F-4D97-AF65-F5344CB8AC3E}">
        <p14:creationId xmlns:p14="http://schemas.microsoft.com/office/powerpoint/2010/main" val="41368426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Završne napomene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Ovim akcionim  istraživanjem koje nije prolazilo bez problema i poteškoća , potvrdjeno je uverenje da vaspitači u praksi mogu biti i istraživači i kreatori  sopstvenog programa , što i jeste uslov njihovog stručnog napredovanja.</a:t>
            </a:r>
          </a:p>
          <a:p>
            <a:endParaRPr lang="sr-Latn-RS" dirty="0"/>
          </a:p>
          <a:p>
            <a:pPr lvl="8"/>
            <a:r>
              <a:rPr lang="sr-Latn-RS" sz="1800" dirty="0" smtClean="0"/>
              <a:t>( Skripta : Akciono istraživanje; 23-25.)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6038830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86</TotalTime>
  <Words>602</Words>
  <Application>Microsoft Office PowerPoint</Application>
  <PresentationFormat>On-screen Show (4:3)</PresentationFormat>
  <Paragraphs>37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Clarity</vt:lpstr>
      <vt:lpstr>AKCIONA ISTRAŽIVANJA</vt:lpstr>
      <vt:lpstr>Jedno akciono istraivanje – vila 4</vt:lpstr>
      <vt:lpstr>Tok istraživanja – III faza – 1988/89</vt:lpstr>
      <vt:lpstr>Tok istraživanja - preokret</vt:lpstr>
      <vt:lpstr>Tok istraživanja </vt:lpstr>
      <vt:lpstr>Tok istraživanja</vt:lpstr>
      <vt:lpstr>Tok istraživanja</vt:lpstr>
      <vt:lpstr>Završne napomene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AKCIONA ISTRAŽIVANJA</dc:title>
  <dc:creator>Dragana</dc:creator>
  <cp:lastModifiedBy>Dragana</cp:lastModifiedBy>
  <cp:revision>14</cp:revision>
  <dcterms:created xsi:type="dcterms:W3CDTF">2020-05-07T20:36:00Z</dcterms:created>
  <dcterms:modified xsi:type="dcterms:W3CDTF">2020-05-09T19:22:54Z</dcterms:modified>
</cp:coreProperties>
</file>