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90AF5-4FBD-4987-84C8-A59D2EF22652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06871-D6CD-4429-8266-A9A282621CC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90AF5-4FBD-4987-84C8-A59D2EF22652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06871-D6CD-4429-8266-A9A282621C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90AF5-4FBD-4987-84C8-A59D2EF22652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06871-D6CD-4429-8266-A9A282621C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90AF5-4FBD-4987-84C8-A59D2EF22652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06871-D6CD-4429-8266-A9A282621C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90AF5-4FBD-4987-84C8-A59D2EF22652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06871-D6CD-4429-8266-A9A282621CC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90AF5-4FBD-4987-84C8-A59D2EF22652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06871-D6CD-4429-8266-A9A282621C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90AF5-4FBD-4987-84C8-A59D2EF22652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06871-D6CD-4429-8266-A9A282621C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90AF5-4FBD-4987-84C8-A59D2EF22652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06871-D6CD-4429-8266-A9A282621C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90AF5-4FBD-4987-84C8-A59D2EF22652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06871-D6CD-4429-8266-A9A282621C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90AF5-4FBD-4987-84C8-A59D2EF22652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06871-D6CD-4429-8266-A9A282621C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90AF5-4FBD-4987-84C8-A59D2EF22652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8806871-D6CD-4429-8266-A9A282621CC6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CD90AF5-4FBD-4987-84C8-A59D2EF22652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8806871-D6CD-4429-8266-A9A282621CC6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</a:t>
            </a:r>
            <a:r>
              <a:rPr lang="sr-Latn-RS" dirty="0" smtClean="0"/>
              <a:t>ociologija obrazovanja i porodice XI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dirty="0" smtClean="0"/>
              <a:t>V</a:t>
            </a:r>
            <a:r>
              <a:rPr lang="sr-Latn-RS" dirty="0" smtClean="0"/>
              <a:t>ežbe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</a:t>
            </a:r>
            <a:r>
              <a:rPr lang="sr-Latn-RS" dirty="0" smtClean="0"/>
              <a:t>ežba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Kakvo je viđenje deteta i detinjstva u savremenom društvu?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</a:t>
            </a:r>
            <a:r>
              <a:rPr lang="sr-Latn-RS" dirty="0" smtClean="0"/>
              <a:t>ežba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Porodica usredištena ka detetu... Šta je tu stvarnost, a šta mit?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</a:t>
            </a:r>
            <a:r>
              <a:rPr lang="sr-Latn-RS" dirty="0" smtClean="0"/>
              <a:t>ežba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Šta mislite o produženoj nezrelosti u savremenom duštvu?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</a:t>
            </a:r>
            <a:r>
              <a:rPr lang="sr-Latn-RS" dirty="0" smtClean="0"/>
              <a:t>ežba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smtClean="0"/>
              <a:t>Opišite Vaše viđenje roditeljskog ciklusa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</TotalTime>
  <Words>58</Words>
  <Application>Microsoft Office PowerPoint</Application>
  <PresentationFormat>On-screen Show (4:3)</PresentationFormat>
  <Paragraphs>10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Flow</vt:lpstr>
      <vt:lpstr>Sociologija obrazovanja i porodice XI</vt:lpstr>
      <vt:lpstr>Vežba 1</vt:lpstr>
      <vt:lpstr>Vežba 2</vt:lpstr>
      <vt:lpstr>Vežba 3</vt:lpstr>
      <vt:lpstr>Vežba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Sociologija obrazovanja i porodice XI</dc:title>
  <dc:creator>Mirjana</dc:creator>
  <cp:lastModifiedBy>Mirjana</cp:lastModifiedBy>
  <cp:revision>2</cp:revision>
  <dcterms:created xsi:type="dcterms:W3CDTF">2020-05-14T20:49:43Z</dcterms:created>
  <dcterms:modified xsi:type="dcterms:W3CDTF">2020-05-14T20:54:28Z</dcterms:modified>
</cp:coreProperties>
</file>