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ED7A-8933-4704-9C89-ACA61B2DAE15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098F-19FB-4CEC-9352-BF6979EAD2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ED7A-8933-4704-9C89-ACA61B2DAE15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098F-19FB-4CEC-9352-BF6979EAD2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ED7A-8933-4704-9C89-ACA61B2DAE15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098F-19FB-4CEC-9352-BF6979EAD2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ED7A-8933-4704-9C89-ACA61B2DAE15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098F-19FB-4CEC-9352-BF6979EAD2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ED7A-8933-4704-9C89-ACA61B2DAE15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098F-19FB-4CEC-9352-BF6979EAD2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ED7A-8933-4704-9C89-ACA61B2DAE15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098F-19FB-4CEC-9352-BF6979EAD2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ED7A-8933-4704-9C89-ACA61B2DAE15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098F-19FB-4CEC-9352-BF6979EAD2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ED7A-8933-4704-9C89-ACA61B2DAE15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098F-19FB-4CEC-9352-BF6979EAD2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ED7A-8933-4704-9C89-ACA61B2DAE15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098F-19FB-4CEC-9352-BF6979EAD2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ED7A-8933-4704-9C89-ACA61B2DAE15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098F-19FB-4CEC-9352-BF6979EAD2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ED7A-8933-4704-9C89-ACA61B2DAE15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5B5098F-19FB-4CEC-9352-BF6979EAD2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4EED7A-8933-4704-9C89-ACA61B2DAE15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B5098F-19FB-4CEC-9352-BF6979EAD2D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Sociologija obrazovanja i porodice 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sr-Latn-RS" dirty="0" smtClean="0"/>
          </a:p>
          <a:p>
            <a:pPr algn="r"/>
            <a:r>
              <a:rPr lang="en-US" dirty="0" smtClean="0"/>
              <a:t>V</a:t>
            </a:r>
            <a:r>
              <a:rPr lang="sr-Latn-RS" dirty="0" smtClean="0"/>
              <a:t>ežbe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r-Latn-RS" dirty="0" smtClean="0"/>
              <a:t>ežba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Da li primećujete u savremenom društvu neka odstupanja u shvatanju sopstvene polnosti i sopstvenog roda?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r-Latn-RS" dirty="0" smtClean="0"/>
              <a:t>ežba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</a:t>
            </a:r>
            <a:r>
              <a:rPr lang="sr-Latn-RS" dirty="0" smtClean="0"/>
              <a:t>akav je vaš stav prema zapošljavanju žena izvan porodice i polnoj podeli uloga u porodici?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r-Latn-RS" dirty="0" smtClean="0"/>
              <a:t>ežba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mtClean="0"/>
              <a:t>Kako vidite konflikt uloga zaposlene žene i njenu dvostruku opterećenost?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</a:t>
            </a:r>
            <a:r>
              <a:rPr lang="sr-Latn-RS" dirty="0" smtClean="0"/>
              <a:t>žba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</a:t>
            </a:r>
            <a:r>
              <a:rPr lang="sr-Latn-RS" dirty="0" smtClean="0"/>
              <a:t>ako vidite rodni identitet u savremenom društvu?</a:t>
            </a:r>
          </a:p>
          <a:p>
            <a:r>
              <a:rPr lang="en-US" dirty="0" smtClean="0"/>
              <a:t>D</a:t>
            </a:r>
            <a:r>
              <a:rPr lang="sr-Latn-RS" smtClean="0"/>
              <a:t>a li primećujete tendencije promene pola?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80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Sociologija obrazovanja i porodice X</vt:lpstr>
      <vt:lpstr>Vežba 1</vt:lpstr>
      <vt:lpstr>Vežba 2</vt:lpstr>
      <vt:lpstr>Vežba 3</vt:lpstr>
      <vt:lpstr>Vežba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Sociologija obrazovanja i porodice X</dc:title>
  <dc:creator>Mirjana</dc:creator>
  <cp:lastModifiedBy>Mirjana</cp:lastModifiedBy>
  <cp:revision>5</cp:revision>
  <dcterms:created xsi:type="dcterms:W3CDTF">2020-05-06T10:41:17Z</dcterms:created>
  <dcterms:modified xsi:type="dcterms:W3CDTF">2020-05-06T11:07:06Z</dcterms:modified>
</cp:coreProperties>
</file>