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B19E-B4B2-41E6-B91E-6675C542EEB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4B00-165D-49B0-87EC-775FD1776DF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B19E-B4B2-41E6-B91E-6675C542EEB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4B00-165D-49B0-87EC-775FD1776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B19E-B4B2-41E6-B91E-6675C542EEB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4B00-165D-49B0-87EC-775FD1776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B19E-B4B2-41E6-B91E-6675C542EEB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4B00-165D-49B0-87EC-775FD1776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B19E-B4B2-41E6-B91E-6675C542EEB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4B00-165D-49B0-87EC-775FD1776DF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B19E-B4B2-41E6-B91E-6675C542EEB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4B00-165D-49B0-87EC-775FD1776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B19E-B4B2-41E6-B91E-6675C542EEB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4B00-165D-49B0-87EC-775FD1776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B19E-B4B2-41E6-B91E-6675C542EEB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4B00-165D-49B0-87EC-775FD1776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B19E-B4B2-41E6-B91E-6675C542EEB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4B00-165D-49B0-87EC-775FD1776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B19E-B4B2-41E6-B91E-6675C542EEB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34B00-165D-49B0-87EC-775FD1776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B19E-B4B2-41E6-B91E-6675C542EEB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134B00-165D-49B0-87EC-775FD1776DF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AB19E-B4B2-41E6-B91E-6675C542EEBE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134B00-165D-49B0-87EC-775FD1776DF3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Sociologija obrazovanja i porodice XII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sr-Latn-RS" dirty="0" smtClean="0"/>
              <a:t>ežbe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sr-Latn-RS" dirty="0" smtClean="0"/>
              <a:t>ežba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Koje su to protivurečnosti savemenog roditeljstva?</a:t>
            </a:r>
          </a:p>
          <a:p>
            <a:r>
              <a:rPr lang="sr-Latn-RS" dirty="0" smtClean="0"/>
              <a:t>Pojasnite...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sr-Latn-RS" dirty="0" smtClean="0"/>
              <a:t>ežba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r>
              <a:rPr lang="sr-Latn-RS" dirty="0" smtClean="0"/>
              <a:t>avedite grupne porodične vrednosti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sr-Latn-RS" dirty="0" smtClean="0"/>
              <a:t>ežba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r>
              <a:rPr lang="sr-Latn-RS" dirty="0" smtClean="0"/>
              <a:t>avedite činioce socijalizacije u porodici i objasnite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38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Sociologija obrazovanja i porodice XII</vt:lpstr>
      <vt:lpstr>Vežba 1</vt:lpstr>
      <vt:lpstr>Vežba 2</vt:lpstr>
      <vt:lpstr>Vežba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Mirjana</dc:creator>
  <cp:lastModifiedBy>Mirjana</cp:lastModifiedBy>
  <cp:revision>2</cp:revision>
  <dcterms:created xsi:type="dcterms:W3CDTF">2020-05-21T20:58:26Z</dcterms:created>
  <dcterms:modified xsi:type="dcterms:W3CDTF">2020-05-21T21:02:03Z</dcterms:modified>
</cp:coreProperties>
</file>