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A62A-3D5A-4F6C-BAFC-64F60F49D3EE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34A0-371C-40CE-B532-3A354085ECD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A62A-3D5A-4F6C-BAFC-64F60F49D3EE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34A0-371C-40CE-B532-3A354085E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A62A-3D5A-4F6C-BAFC-64F60F49D3EE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34A0-371C-40CE-B532-3A354085E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A62A-3D5A-4F6C-BAFC-64F60F49D3EE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34A0-371C-40CE-B532-3A354085E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A62A-3D5A-4F6C-BAFC-64F60F49D3EE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1CF34A0-371C-40CE-B532-3A354085ECD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A62A-3D5A-4F6C-BAFC-64F60F49D3EE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34A0-371C-40CE-B532-3A354085E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A62A-3D5A-4F6C-BAFC-64F60F49D3EE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34A0-371C-40CE-B532-3A354085E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A62A-3D5A-4F6C-BAFC-64F60F49D3EE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34A0-371C-40CE-B532-3A354085E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A62A-3D5A-4F6C-BAFC-64F60F49D3EE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34A0-371C-40CE-B532-3A354085E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A62A-3D5A-4F6C-BAFC-64F60F49D3EE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34A0-371C-40CE-B532-3A354085E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0A62A-3D5A-4F6C-BAFC-64F60F49D3EE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34A0-371C-40CE-B532-3A354085EC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9D0A62A-3D5A-4F6C-BAFC-64F60F49D3EE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1CF34A0-371C-40CE-B532-3A354085ECD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Projektni pristup učenju i priprema za školu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Priprema za početno čitanje i pisanje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655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Projektni pristup učenju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Učenje koje je kontinuirano, fleksibilno, zasnovano na dobrobiti, odnosuma i činjenju</a:t>
            </a:r>
          </a:p>
          <a:p>
            <a:r>
              <a:rPr lang="sr-Latn-RS" dirty="0" smtClean="0"/>
              <a:t>Integrisane različite strategije učenja (istraživanje, prisutnost igre u procesu učenja, rešavanje problema, situaciono učenje...)</a:t>
            </a:r>
          </a:p>
          <a:p>
            <a:r>
              <a:rPr lang="sr-Latn-RS" dirty="0" smtClean="0"/>
              <a:t>Integriše se igra, planirano učenje i učenje praktičnih životnih situacija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59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Deca istražuju, imaju mogućnosti da se angažuju u situacijama koje za njih imaju smisla i značaja</a:t>
            </a:r>
          </a:p>
          <a:p>
            <a:r>
              <a:rPr lang="sr-Latn-RS" dirty="0" smtClean="0"/>
              <a:t>Kreativno povezuju „staro“ i „novo“ iskustvo</a:t>
            </a:r>
          </a:p>
          <a:p>
            <a:r>
              <a:rPr lang="sr-Latn-RS" dirty="0" smtClean="0"/>
              <a:t>Zajedno istražuju i uče jedni od drugih</a:t>
            </a:r>
          </a:p>
          <a:p>
            <a:r>
              <a:rPr lang="sr-Latn-RS" dirty="0" smtClean="0"/>
              <a:t>Povezuju se deca različitog uzrasta</a:t>
            </a:r>
          </a:p>
          <a:p>
            <a:r>
              <a:rPr lang="sr-Latn-RS" dirty="0" smtClean="0"/>
              <a:t>Razvija se zajednica učenja</a:t>
            </a:r>
          </a:p>
          <a:p>
            <a:r>
              <a:rPr lang="sr-Latn-RS" dirty="0" smtClean="0"/>
              <a:t>Istraživanje se razvija u različitim pravcima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97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„Provokacija za učenje“- početak, (vaspitač prati, prikuplja i analizira ideje i pitanja dece- dokumentovanje)</a:t>
            </a:r>
          </a:p>
          <a:p>
            <a:r>
              <a:rPr lang="sr-Latn-RS" dirty="0" smtClean="0"/>
              <a:t>Fokus je na istraživanju u lokalnoj zajednici (deca i drugi odrasli- integracija dece u zajednicu)</a:t>
            </a:r>
          </a:p>
          <a:p>
            <a:r>
              <a:rPr lang="sr-Latn-RS" dirty="0" smtClean="0"/>
              <a:t>Autentično traganje u rešavanju problema koji su izazov za istraživanje</a:t>
            </a:r>
          </a:p>
          <a:p>
            <a:r>
              <a:rPr lang="sr-Latn-RS" dirty="0" smtClean="0"/>
              <a:t>Relevantnost projekta- obezbeđuje se kroz sistematično i kontinuirano dokumentovanje od strane vaspitača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276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Struktura projekta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Otvaranje projekta (razgovor i predstavljanje iskustava dece koja su vezana za projekat)</a:t>
            </a:r>
          </a:p>
          <a:p>
            <a:r>
              <a:rPr lang="sr-Latn-RS" dirty="0" smtClean="0"/>
              <a:t>Razvijanje projekta (istraživanja u vrtiću i lokalnoj zajednici)</a:t>
            </a:r>
          </a:p>
          <a:p>
            <a:r>
              <a:rPr lang="sr-Latn-RS" dirty="0" smtClean="0"/>
              <a:t>Zatvaranje projekta (predstavljanje procesa istraživanja i autentičnost rešavanja problema, refleksija)</a:t>
            </a:r>
          </a:p>
          <a:p>
            <a:r>
              <a:rPr lang="sr-Latn-RS" dirty="0" smtClean="0"/>
              <a:t>ZADACI ZA VASPITAČA U SVAKOJ OD FAZA?</a:t>
            </a:r>
          </a:p>
          <a:p>
            <a:r>
              <a:rPr lang="sr-Latn-RS" dirty="0" smtClean="0"/>
              <a:t>Otvorena, proširena i vođena igra- uloge vaspitača, pozicija dece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136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Dečji portfolio (priče za učenje, skale, produkti dece i odraslih)</a:t>
            </a:r>
          </a:p>
          <a:p>
            <a:r>
              <a:rPr lang="sr-Latn-RS" dirty="0" smtClean="0"/>
              <a:t>Projektni portfolio (video i tekstualni zapisi o projektu, mapa učenja u zajednici, snimci panoa, video zapisi završnih priča o projektu, opis projekta)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774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Priprema za pisanje i čitanje kroz projekatski pristup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Priprema za početno pisanje i čitanje- nije izdvojen proces koji je namenjen sticanju specifičnih veština značajnih za školu</a:t>
            </a:r>
          </a:p>
          <a:p>
            <a:r>
              <a:rPr lang="sr-Latn-RS" dirty="0" smtClean="0"/>
              <a:t>Razvijanje RADOZNALOSTI, SARADNJE, ISTRAJNOSTI, ODGOVORNOSTI- su dimenzije pripreme u okviru onoga što se smatra opštom pripremljenošću deteta za život u zajednici (pa i za školu)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640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Sve postupke kojima se doprinosi (u okviru samog projekta) pripremi za pisanje treba uključiti i integrisati kroz različite strategije i situacije učenja</a:t>
            </a:r>
          </a:p>
          <a:p>
            <a:r>
              <a:rPr lang="sr-Latn-RS" dirty="0" smtClean="0"/>
              <a:t>Saznanja o jeziku</a:t>
            </a:r>
          </a:p>
          <a:p>
            <a:r>
              <a:rPr lang="sr-Latn-RS" dirty="0" smtClean="0"/>
              <a:t>Razvoj govornog izražavanja i komunikacije</a:t>
            </a:r>
          </a:p>
          <a:p>
            <a:r>
              <a:rPr lang="sr-Latn-RS" dirty="0" smtClean="0"/>
              <a:t>Podsticanje i razvoj voljnog ponašanja</a:t>
            </a:r>
          </a:p>
          <a:p>
            <a:r>
              <a:rPr lang="sr-Latn-RS" dirty="0" smtClean="0"/>
              <a:t>Razumevanje pisane reči</a:t>
            </a:r>
          </a:p>
          <a:p>
            <a:r>
              <a:rPr lang="sr-Latn-RS" dirty="0" smtClean="0"/>
              <a:t>Igre za uvežbavanje krupnih mišića- koordinacije pokreta</a:t>
            </a:r>
          </a:p>
          <a:p>
            <a:r>
              <a:rPr lang="sr-Latn-RS" dirty="0" smtClean="0"/>
              <a:t>Lateralizacija, orijentacija u prostoru i vremenu</a:t>
            </a:r>
          </a:p>
          <a:p>
            <a:r>
              <a:rPr lang="sr-Latn-RS" dirty="0" smtClean="0"/>
              <a:t>Razvoj opažanja, motoričkog iskustva...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906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Dečji zapisi i materijali koji prate istraživanje u projektu</a:t>
            </a:r>
          </a:p>
          <a:p>
            <a:r>
              <a:rPr lang="sr-Latn-RS" dirty="0" smtClean="0"/>
              <a:t>Kakve su prednosti dečjih materijala? Šta mogu da sadrže? Kakva je njihova uloga? </a:t>
            </a:r>
          </a:p>
          <a:p>
            <a:r>
              <a:rPr lang="sr-Latn-RS" dirty="0" smtClean="0"/>
              <a:t>Dečji materijali kao sastavni deo pripreme za pisanje</a:t>
            </a:r>
          </a:p>
          <a:p>
            <a:r>
              <a:rPr lang="sr-Latn-RS" smtClean="0"/>
              <a:t>Aktivnosti kojima se deca pripremaju za čitanje (kako je moguće postaviti ih u okviru projekta, koje su prednosti takvog načina rada, šta dobija dete, šta vaspitač, šta ostali...?)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109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93</TotalTime>
  <Words>451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Projektni pristup učenju i priprema za školu</vt:lpstr>
      <vt:lpstr>Projektni pristup učenju</vt:lpstr>
      <vt:lpstr>PowerPoint Presentation</vt:lpstr>
      <vt:lpstr>PowerPoint Presentation</vt:lpstr>
      <vt:lpstr>Struktura projekta</vt:lpstr>
      <vt:lpstr>PowerPoint Presentation</vt:lpstr>
      <vt:lpstr>Priprema za pisanje i čitanje kroz projekatski pristup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Projektni pristup učenju i priprema za školu</dc:title>
  <dc:creator>Mladen007</dc:creator>
  <cp:lastModifiedBy>Mladen007</cp:lastModifiedBy>
  <cp:revision>14</cp:revision>
  <dcterms:created xsi:type="dcterms:W3CDTF">2020-05-11T10:02:12Z</dcterms:created>
  <dcterms:modified xsi:type="dcterms:W3CDTF">2020-05-11T11:35:34Z</dcterms:modified>
</cp:coreProperties>
</file>