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5ADCB2-EDF9-4C44-BD9D-174E15AAFB1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D7231-487E-4305-8812-B032FE1E6B06}"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5ADCB2-EDF9-4C44-BD9D-174E15AAFB1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D7231-487E-4305-8812-B032FE1E6B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5ADCB2-EDF9-4C44-BD9D-174E15AAFB1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D7231-487E-4305-8812-B032FE1E6B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5ADCB2-EDF9-4C44-BD9D-174E15AAFB1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D7231-487E-4305-8812-B032FE1E6B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5ADCB2-EDF9-4C44-BD9D-174E15AAFB11}" type="datetimeFigureOut">
              <a:rPr lang="en-US" smtClean="0"/>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D7231-487E-4305-8812-B032FE1E6B06}"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5ADCB2-EDF9-4C44-BD9D-174E15AAFB11}"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D7231-487E-4305-8812-B032FE1E6B0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5ADCB2-EDF9-4C44-BD9D-174E15AAFB11}" type="datetimeFigureOut">
              <a:rPr lang="en-US" smtClean="0"/>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D7231-487E-4305-8812-B032FE1E6B06}"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5ADCB2-EDF9-4C44-BD9D-174E15AAFB11}" type="datetimeFigureOut">
              <a:rPr lang="en-US" smtClean="0"/>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D7231-487E-4305-8812-B032FE1E6B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5ADCB2-EDF9-4C44-BD9D-174E15AAFB11}" type="datetimeFigureOut">
              <a:rPr lang="en-US" smtClean="0"/>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D7231-487E-4305-8812-B032FE1E6B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5ADCB2-EDF9-4C44-BD9D-174E15AAFB11}"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D7231-487E-4305-8812-B032FE1E6B06}"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5ADCB2-EDF9-4C44-BD9D-174E15AAFB11}" type="datetimeFigureOut">
              <a:rPr lang="en-US" smtClean="0"/>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D7231-487E-4305-8812-B032FE1E6B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65ADCB2-EDF9-4C44-BD9D-174E15AAFB11}" type="datetimeFigureOut">
              <a:rPr lang="en-US" smtClean="0"/>
              <a:t>5/20/2020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F4D7231-487E-4305-8812-B032FE1E6B0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Akciona istraživanja</a:t>
            </a:r>
            <a:endParaRPr lang="en-US" dirty="0"/>
          </a:p>
        </p:txBody>
      </p:sp>
      <p:sp>
        <p:nvSpPr>
          <p:cNvPr id="3" name="Subtitle 2"/>
          <p:cNvSpPr>
            <a:spLocks noGrp="1"/>
          </p:cNvSpPr>
          <p:nvPr>
            <p:ph type="subTitle" idx="1"/>
          </p:nvPr>
        </p:nvSpPr>
        <p:spPr/>
        <p:txBody>
          <a:bodyPr/>
          <a:lstStyle/>
          <a:p>
            <a:r>
              <a:rPr lang="sr-Latn-RS" dirty="0" smtClean="0"/>
              <a:t>26.05.2020.</a:t>
            </a:r>
          </a:p>
          <a:p>
            <a:endParaRPr lang="en-US" dirty="0"/>
          </a:p>
        </p:txBody>
      </p:sp>
    </p:spTree>
    <p:extLst>
      <p:ext uri="{BB962C8B-B14F-4D97-AF65-F5344CB8AC3E}">
        <p14:creationId xmlns:p14="http://schemas.microsoft.com/office/powerpoint/2010/main" val="1471562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Primeri </a:t>
            </a:r>
            <a:r>
              <a:rPr lang="sr-Latn-RS" dirty="0" smtClean="0"/>
              <a:t>diskusija vaspitača  2</a:t>
            </a:r>
            <a:endParaRPr lang="en-US" dirty="0"/>
          </a:p>
        </p:txBody>
      </p:sp>
      <p:sp>
        <p:nvSpPr>
          <p:cNvPr id="3" name="Subtitle 2"/>
          <p:cNvSpPr>
            <a:spLocks noGrp="1"/>
          </p:cNvSpPr>
          <p:nvPr>
            <p:ph type="subTitle" idx="1"/>
          </p:nvPr>
        </p:nvSpPr>
        <p:spPr/>
        <p:txBody>
          <a:bodyPr/>
          <a:lstStyle/>
          <a:p>
            <a:r>
              <a:rPr lang="sr-Latn-RS" dirty="0" smtClean="0"/>
              <a:t>Trinaesto predavanje</a:t>
            </a:r>
            <a:endParaRPr lang="en-US" dirty="0"/>
          </a:p>
        </p:txBody>
      </p:sp>
    </p:spTree>
    <p:extLst>
      <p:ext uri="{BB962C8B-B14F-4D97-AF65-F5344CB8AC3E}">
        <p14:creationId xmlns:p14="http://schemas.microsoft.com/office/powerpoint/2010/main" val="2984204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c) Rasprava vaspitača o matematičkim kompetencijama dece</a:t>
            </a:r>
            <a:endParaRPr lang="en-US" dirty="0"/>
          </a:p>
        </p:txBody>
      </p:sp>
      <p:sp>
        <p:nvSpPr>
          <p:cNvPr id="3" name="Content Placeholder 2"/>
          <p:cNvSpPr>
            <a:spLocks noGrp="1"/>
          </p:cNvSpPr>
          <p:nvPr>
            <p:ph idx="1"/>
          </p:nvPr>
        </p:nvSpPr>
        <p:spPr/>
        <p:txBody>
          <a:bodyPr/>
          <a:lstStyle/>
          <a:p>
            <a:r>
              <a:rPr lang="sr-Latn-RS" dirty="0" smtClean="0"/>
              <a:t>U jednoj snimljenoj aktivnosti petoro dece pokušavalo je da izmeri dužinu stepeništa u vrtiću od polusprata do sprata  na kojem se nalazila njihova vaspitna grupa.</a:t>
            </a:r>
          </a:p>
          <a:p>
            <a:r>
              <a:rPr lang="sr-Latn-RS" dirty="0" smtClean="0"/>
              <a:t>Deca su bila visoko motivisana za aktivnost koju su sama izabrala. Deca su bila razlicitog uzrasta i predlagali su različita rešenja. Dvojica decaka su predlozila da se stepenice mere „kao ravna ploča“ , od vrha do dna, sa ostali su predlozili da se meri stepenik po stepenik, najpre visina a zatim duzina stepenika.</a:t>
            </a:r>
          </a:p>
          <a:p>
            <a:r>
              <a:rPr lang="sr-Latn-RS" dirty="0" smtClean="0"/>
              <a:t>Deca tokom aktivnosti pronalaze nove načine da realizuju aktivnost koju su zapoceli, revidiraju planove i traze nova rešenja ( str.118).</a:t>
            </a:r>
            <a:endParaRPr lang="en-US" dirty="0"/>
          </a:p>
        </p:txBody>
      </p:sp>
    </p:spTree>
    <p:extLst>
      <p:ext uri="{BB962C8B-B14F-4D97-AF65-F5344CB8AC3E}">
        <p14:creationId xmlns:p14="http://schemas.microsoft.com/office/powerpoint/2010/main" val="3119456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c) Rasprava vaspitača o matematičkim kompetencijama dece</a:t>
            </a:r>
            <a:endParaRPr lang="en-US" dirty="0"/>
          </a:p>
        </p:txBody>
      </p:sp>
      <p:sp>
        <p:nvSpPr>
          <p:cNvPr id="3" name="Content Placeholder 2"/>
          <p:cNvSpPr>
            <a:spLocks noGrp="1"/>
          </p:cNvSpPr>
          <p:nvPr>
            <p:ph idx="1"/>
          </p:nvPr>
        </p:nvSpPr>
        <p:spPr/>
        <p:txBody>
          <a:bodyPr/>
          <a:lstStyle/>
          <a:p>
            <a:r>
              <a:rPr lang="sr-Latn-RS" dirty="0" smtClean="0"/>
              <a:t>Prikazana aktivnost nam pokazuje kako na perspektivu razvoja matematičkih kmpetencija dece pozitivno utiče razlicit uzrast dece, sloboda dece da se samoorganizuju, postojanje dovoljno vremena za neprekidan rad dece na započetoj aktivnosti, kao i nenametljiv stil rada vaspitača sa decom.</a:t>
            </a:r>
            <a:endParaRPr lang="en-US" dirty="0"/>
          </a:p>
        </p:txBody>
      </p:sp>
    </p:spTree>
    <p:extLst>
      <p:ext uri="{BB962C8B-B14F-4D97-AF65-F5344CB8AC3E}">
        <p14:creationId xmlns:p14="http://schemas.microsoft.com/office/powerpoint/2010/main" val="2035767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d) Rasprava vaaspitača o aktivnostima sa slovima i ranoj pismenosti dece</a:t>
            </a:r>
            <a:endParaRPr lang="en-US" dirty="0"/>
          </a:p>
        </p:txBody>
      </p:sp>
      <p:sp>
        <p:nvSpPr>
          <p:cNvPr id="3" name="Content Placeholder 2"/>
          <p:cNvSpPr>
            <a:spLocks noGrp="1"/>
          </p:cNvSpPr>
          <p:nvPr>
            <p:ph idx="1"/>
          </p:nvPr>
        </p:nvSpPr>
        <p:spPr/>
        <p:txBody>
          <a:bodyPr>
            <a:normAutofit fontScale="92500" lnSpcReduction="10000"/>
          </a:bodyPr>
          <a:lstStyle/>
          <a:p>
            <a:r>
              <a:rPr lang="sr-Latn-RS" dirty="0" smtClean="0"/>
              <a:t>Vaspitači imaju različita gledista o tome treba li decu učiti slova ili ne treba, koji je najprimereniji način za to i koji je dečiji uzrast najprimereniji za to.</a:t>
            </a:r>
          </a:p>
          <a:p>
            <a:r>
              <a:rPr lang="sr-Latn-RS" dirty="0" smtClean="0"/>
              <a:t>Brojni primeri (str.120</a:t>
            </a:r>
            <a:r>
              <a:rPr lang="sr-Latn-RS" dirty="0" smtClean="0"/>
              <a:t>) ukazuju </a:t>
            </a:r>
            <a:r>
              <a:rPr lang="sr-Latn-RS" dirty="0" smtClean="0"/>
              <a:t>na to da vaspitači imaju različite stavove o tome da li kako treba intervenisati kada su u pitanju npr. </a:t>
            </a:r>
            <a:r>
              <a:rPr lang="sr-Latn-RS" dirty="0" smtClean="0"/>
              <a:t>pisanje </a:t>
            </a:r>
            <a:r>
              <a:rPr lang="sr-Latn-RS" dirty="0" smtClean="0"/>
              <a:t>slova s desna na levo, zatim da li treba intervenisati ukoliko deca mehanički prepisuju slova čak i ukoliko to žele itd..</a:t>
            </a:r>
          </a:p>
          <a:p>
            <a:r>
              <a:rPr lang="sr-Latn-RS" dirty="0" smtClean="0"/>
              <a:t>Važnost ovakvih rasprava je velika zato sto vaspitači iznose svoja gledišta naglas, sučeljavaju ih i tako grade kvalitetnu praksu. Ovakve rasprave nisu potraga za tačnim odgovorom već sredina za stvaranje matrice značenja koje uvek sadrze potencijal za menjanje.Tako shvaćene rasprava služe sirenju perspektiva vaspitača i mogućnost novih načina tumačenja problema.</a:t>
            </a:r>
            <a:endParaRPr lang="en-US" dirty="0"/>
          </a:p>
        </p:txBody>
      </p:sp>
    </p:spTree>
    <p:extLst>
      <p:ext uri="{BB962C8B-B14F-4D97-AF65-F5344CB8AC3E}">
        <p14:creationId xmlns:p14="http://schemas.microsoft.com/office/powerpoint/2010/main" val="2547472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a:t>d) Rasprava vaaspitača o aktivnostima sa slovima i ranoj pismenosti dece</a:t>
            </a:r>
            <a:endParaRPr lang="en-US" dirty="0"/>
          </a:p>
        </p:txBody>
      </p:sp>
      <p:sp>
        <p:nvSpPr>
          <p:cNvPr id="3" name="Content Placeholder 2"/>
          <p:cNvSpPr>
            <a:spLocks noGrp="1"/>
          </p:cNvSpPr>
          <p:nvPr>
            <p:ph idx="1"/>
          </p:nvPr>
        </p:nvSpPr>
        <p:spPr/>
        <p:txBody>
          <a:bodyPr>
            <a:normAutofit lnSpcReduction="10000"/>
          </a:bodyPr>
          <a:lstStyle/>
          <a:p>
            <a:r>
              <a:rPr lang="sr-Latn-RS" dirty="0" smtClean="0"/>
              <a:t>Rasprava se odnosila i na najprimereniji uzrast za učenje slova pa su neki vaspitači izneli stanovišteda sa tom vrstom učenja ne treba počinjati pre pete godine dok su drugi istakli da mnoga deca već oko 2-3 godine pokaazuju veliko interesovanje za slova. ( str.121).</a:t>
            </a:r>
          </a:p>
          <a:p>
            <a:r>
              <a:rPr lang="sr-Latn-RS" dirty="0" smtClean="0"/>
              <a:t>Zaljučak ove zanimljive raspraveje da deci ne treba dopuštenje odraslih da bi uočavala slova u okruženju, niti svako učenje dece započinje odlukom odraslih da deca to učine.</a:t>
            </a:r>
          </a:p>
          <a:p>
            <a:r>
              <a:rPr lang="sr-Latn-RS" dirty="0" smtClean="0"/>
              <a:t>Deca istražuju i uče vodjena svojom unutrašnjom motivacijom i potrebom da razumeju svet oko sebe , pri čemu </a:t>
            </a:r>
            <a:r>
              <a:rPr lang="sr-Latn-RS" dirty="0" smtClean="0"/>
              <a:t>značajnu </a:t>
            </a:r>
            <a:r>
              <a:rPr lang="sr-Latn-RS" dirty="0" smtClean="0"/>
              <a:t>ulogu ima komunikacija i saradnja sa drugom decom.</a:t>
            </a:r>
          </a:p>
          <a:p>
            <a:endParaRPr lang="en-US" dirty="0"/>
          </a:p>
        </p:txBody>
      </p:sp>
    </p:spTree>
    <p:extLst>
      <p:ext uri="{BB962C8B-B14F-4D97-AF65-F5344CB8AC3E}">
        <p14:creationId xmlns:p14="http://schemas.microsoft.com/office/powerpoint/2010/main" val="269884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990600"/>
          </a:xfrm>
        </p:spPr>
        <p:txBody>
          <a:bodyPr>
            <a:normAutofit fontScale="90000"/>
          </a:bodyPr>
          <a:lstStyle/>
          <a:p>
            <a:r>
              <a:rPr lang="sr-Latn-RS" dirty="0" smtClean="0"/>
              <a:t>d</a:t>
            </a:r>
            <a:r>
              <a:rPr lang="sr-Latn-RS" dirty="0" smtClean="0"/>
              <a:t>) Zaključci  </a:t>
            </a:r>
            <a:r>
              <a:rPr lang="sr-Latn-RS" dirty="0" smtClean="0"/>
              <a:t>rasprave sa vaspitačima na osnovu aktivnosti dece sa slovima</a:t>
            </a:r>
            <a:endParaRPr lang="en-US" dirty="0"/>
          </a:p>
        </p:txBody>
      </p:sp>
      <p:sp>
        <p:nvSpPr>
          <p:cNvPr id="3" name="Content Placeholder 2"/>
          <p:cNvSpPr>
            <a:spLocks noGrp="1"/>
          </p:cNvSpPr>
          <p:nvPr>
            <p:ph idx="1"/>
          </p:nvPr>
        </p:nvSpPr>
        <p:spPr/>
        <p:txBody>
          <a:bodyPr/>
          <a:lstStyle/>
          <a:p>
            <a:r>
              <a:rPr lang="sr-Latn-RS" b="1" dirty="0" smtClean="0"/>
              <a:t>1</a:t>
            </a:r>
            <a:r>
              <a:rPr lang="sr-Latn-RS" b="1" dirty="0" smtClean="0"/>
              <a:t>. Deca </a:t>
            </a:r>
            <a:r>
              <a:rPr lang="sr-Latn-RS" b="1" dirty="0" smtClean="0"/>
              <a:t>od najranijeg uzrasta pokazuju  veliko interesovanje  za beleženje svojih poruka  što čine na bezbroj različitih načina.</a:t>
            </a:r>
          </a:p>
          <a:p>
            <a:r>
              <a:rPr lang="sr-Latn-RS" dirty="0" smtClean="0"/>
              <a:t>Iz toga se može zaključiti  da se rana pismenost dece  pojavljuje mnogo ranije od njihove sposobnosti baratanja standardnim znakovima ( slovima i brojevima ) i da na razvoj rane pismenosti stimulativno </a:t>
            </a:r>
            <a:r>
              <a:rPr lang="sr-Latn-RS" dirty="0" smtClean="0"/>
              <a:t>deluju </a:t>
            </a:r>
            <a:r>
              <a:rPr lang="sr-Latn-RS" dirty="0" smtClean="0"/>
              <a:t>prilike  druženja sa decom </a:t>
            </a:r>
            <a:r>
              <a:rPr lang="sr-Latn-RS" dirty="0" smtClean="0"/>
              <a:t>različitog </a:t>
            </a:r>
            <a:r>
              <a:rPr lang="sr-Latn-RS" dirty="0" smtClean="0"/>
              <a:t>uzrasta.</a:t>
            </a:r>
            <a:endParaRPr lang="en-US" dirty="0"/>
          </a:p>
        </p:txBody>
      </p:sp>
    </p:spTree>
    <p:extLst>
      <p:ext uri="{BB962C8B-B14F-4D97-AF65-F5344CB8AC3E}">
        <p14:creationId xmlns:p14="http://schemas.microsoft.com/office/powerpoint/2010/main" val="1297792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a:t>d</a:t>
            </a:r>
            <a:r>
              <a:rPr lang="sr-Latn-RS" dirty="0" smtClean="0"/>
              <a:t>) Zaključci  </a:t>
            </a:r>
            <a:r>
              <a:rPr lang="sr-Latn-RS" dirty="0"/>
              <a:t>rasprave sa vaspitačima na osnovu aktivnosti dece sa slovima</a:t>
            </a:r>
            <a:endParaRPr lang="en-US" dirty="0"/>
          </a:p>
        </p:txBody>
      </p:sp>
      <p:sp>
        <p:nvSpPr>
          <p:cNvPr id="3" name="Content Placeholder 2"/>
          <p:cNvSpPr>
            <a:spLocks noGrp="1"/>
          </p:cNvSpPr>
          <p:nvPr>
            <p:ph idx="1"/>
          </p:nvPr>
        </p:nvSpPr>
        <p:spPr/>
        <p:txBody>
          <a:bodyPr/>
          <a:lstStyle/>
          <a:p>
            <a:r>
              <a:rPr lang="sr-Latn-RS" b="1" dirty="0" smtClean="0"/>
              <a:t>2. U razvoju rane pismenosti  dece veliku ulogu ima celokupno fizičko i socijalno okruženje </a:t>
            </a:r>
            <a:r>
              <a:rPr lang="sr-Latn-RS" b="1" dirty="0" smtClean="0"/>
              <a:t>vrtića.</a:t>
            </a:r>
            <a:endParaRPr lang="sr-Latn-RS" b="1" dirty="0" smtClean="0"/>
          </a:p>
          <a:p>
            <a:r>
              <a:rPr lang="sr-Latn-RS" dirty="0" smtClean="0"/>
              <a:t>Ona se ogleda u količini , kvalitetu i i stalnoj dostupnosti raznovrsnog materijala  kojima deca mogu samostalno da beleže svoje ideje, načine razmišljananja, rezultate istraživanja i slično.</a:t>
            </a:r>
          </a:p>
          <a:p>
            <a:r>
              <a:rPr lang="sr-Latn-RS" dirty="0" smtClean="0"/>
              <a:t>U razvoju pismenosti kod dece  veliku ulogu ima i socijalno okruženje vrtića, a posebno druženje sa decom različitog uzrasta  i kompetencija. U takvim interakcijama  deca jedna drugu uspesno vode u „zonu narednog razvoja“.</a:t>
            </a:r>
            <a:endParaRPr lang="en-US" dirty="0"/>
          </a:p>
        </p:txBody>
      </p:sp>
    </p:spTree>
    <p:extLst>
      <p:ext uri="{BB962C8B-B14F-4D97-AF65-F5344CB8AC3E}">
        <p14:creationId xmlns:p14="http://schemas.microsoft.com/office/powerpoint/2010/main" val="315930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a:t>d</a:t>
            </a:r>
            <a:r>
              <a:rPr lang="sr-Latn-RS" dirty="0" smtClean="0"/>
              <a:t>) Zaključci  </a:t>
            </a:r>
            <a:r>
              <a:rPr lang="sr-Latn-RS" dirty="0"/>
              <a:t>rasprave sa vaspitačima na osnovu aktivnosti dece sa slovima</a:t>
            </a:r>
            <a:endParaRPr lang="en-US" dirty="0"/>
          </a:p>
        </p:txBody>
      </p:sp>
      <p:sp>
        <p:nvSpPr>
          <p:cNvPr id="3" name="Content Placeholder 2"/>
          <p:cNvSpPr>
            <a:spLocks noGrp="1"/>
          </p:cNvSpPr>
          <p:nvPr>
            <p:ph idx="1"/>
          </p:nvPr>
        </p:nvSpPr>
        <p:spPr/>
        <p:txBody>
          <a:bodyPr>
            <a:normAutofit fontScale="92500" lnSpcReduction="10000"/>
          </a:bodyPr>
          <a:lstStyle/>
          <a:p>
            <a:r>
              <a:rPr lang="sr-Latn-RS" b="1" dirty="0" smtClean="0"/>
              <a:t>3. Razvoj rane pismenosti kod dece  u velikoj meri odredjuje način na koji  vaspitač posmatra  , tumači i </a:t>
            </a:r>
            <a:r>
              <a:rPr lang="sr-Latn-RS" b="1" dirty="0" smtClean="0"/>
              <a:t>razume </a:t>
            </a:r>
            <a:r>
              <a:rPr lang="sr-Latn-RS" b="1" dirty="0" smtClean="0"/>
              <a:t>njihove </a:t>
            </a:r>
            <a:r>
              <a:rPr lang="sr-Latn-RS" b="1" dirty="0" smtClean="0"/>
              <a:t>autentične aktivnosti.</a:t>
            </a:r>
          </a:p>
          <a:p>
            <a:r>
              <a:rPr lang="sr-Latn-RS" dirty="0" smtClean="0"/>
              <a:t>Vaspitači su uočili da deca ranog uzrasta često spontano pokušavaju da prepisuju reči  i pritom neki pisu s leva na desno, neki s desna na levo, neki slova pisu naopako ili ih </a:t>
            </a:r>
            <a:r>
              <a:rPr lang="sr-Latn-RS" dirty="0" smtClean="0"/>
              <a:t>ispuštaju </a:t>
            </a:r>
            <a:r>
              <a:rPr lang="sr-Latn-RS" dirty="0" smtClean="0"/>
              <a:t>iz nekih reči</a:t>
            </a:r>
            <a:r>
              <a:rPr lang="sr-Latn-RS" dirty="0" smtClean="0"/>
              <a:t>. Takvi </a:t>
            </a:r>
            <a:r>
              <a:rPr lang="sr-Latn-RS" dirty="0" smtClean="0"/>
              <a:t>postupci nailaze na različita tumačenja od strane vaspitača . Dok ih neki tumače kao </a:t>
            </a:r>
            <a:r>
              <a:rPr lang="sr-Latn-RS" dirty="0" smtClean="0"/>
              <a:t>neznanje </a:t>
            </a:r>
            <a:r>
              <a:rPr lang="sr-Latn-RS" dirty="0" smtClean="0"/>
              <a:t>ili grešku, drugi ih tumače kao hvale vredan pokušaj.</a:t>
            </a:r>
          </a:p>
          <a:p>
            <a:r>
              <a:rPr lang="sr-Latn-RS" dirty="0" smtClean="0"/>
              <a:t>Način na koji vaspitači  interpretiraju vrednost pojedinih aktivnosti  dece povezanih sa ranom pismenošću, određuje i to hoće li ih podsticati i ohrabrivati , što utiče na na kvalitet i intenzitet  daljeg </a:t>
            </a:r>
            <a:r>
              <a:rPr lang="sr-Latn-RS" dirty="0" smtClean="0"/>
              <a:t>razvoja </a:t>
            </a:r>
            <a:r>
              <a:rPr lang="sr-Latn-RS" dirty="0" smtClean="0"/>
              <a:t>pismenosti – deca nastavljaju sa onim aktivnostima  koje vaspitači cene i potkrepljuju.</a:t>
            </a:r>
          </a:p>
          <a:p>
            <a:r>
              <a:rPr lang="sr-Latn-RS" dirty="0" smtClean="0"/>
              <a:t>                           </a:t>
            </a:r>
            <a:r>
              <a:rPr lang="sr-Latn-RS" sz="1900" dirty="0" smtClean="0"/>
              <a:t>( Skripta : Akciona istraživanja; 115-128 )</a:t>
            </a:r>
            <a:endParaRPr lang="en-US" sz="1900" dirty="0"/>
          </a:p>
        </p:txBody>
      </p:sp>
    </p:spTree>
    <p:extLst>
      <p:ext uri="{BB962C8B-B14F-4D97-AF65-F5344CB8AC3E}">
        <p14:creationId xmlns:p14="http://schemas.microsoft.com/office/powerpoint/2010/main" val="907056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262</TotalTime>
  <Words>761</Words>
  <Application>Microsoft Office PowerPoint</Application>
  <PresentationFormat>On-screen Show (4:3)</PresentationFormat>
  <Paragraphs>30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Akciona istraživanja</vt:lpstr>
      <vt:lpstr>Primeri diskusija vaspitača  2</vt:lpstr>
      <vt:lpstr>c) Rasprava vaspitača o matematičkim kompetencijama dece</vt:lpstr>
      <vt:lpstr>c) Rasprava vaspitača o matematičkim kompetencijama dece</vt:lpstr>
      <vt:lpstr>d) Rasprava vaaspitača o aktivnostima sa slovima i ranoj pismenosti dece</vt:lpstr>
      <vt:lpstr>d) Rasprava vaaspitača o aktivnostima sa slovima i ranoj pismenosti dece</vt:lpstr>
      <vt:lpstr>d) Zaključci  rasprave sa vaspitačima na osnovu aktivnosti dece sa slovima</vt:lpstr>
      <vt:lpstr>d) Zaključci  rasprave sa vaspitačima na osnovu aktivnosti dece sa slovima</vt:lpstr>
      <vt:lpstr>d) Zaključci  rasprave sa vaspitačima na osnovu aktivnosti dece sa slovima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Akciona istraživanja</dc:title>
  <dc:creator>Dragana</dc:creator>
  <cp:lastModifiedBy>Dragana</cp:lastModifiedBy>
  <cp:revision>17</cp:revision>
  <dcterms:created xsi:type="dcterms:W3CDTF">2020-05-17T19:10:08Z</dcterms:created>
  <dcterms:modified xsi:type="dcterms:W3CDTF">2020-05-20T19:48:04Z</dcterms:modified>
</cp:coreProperties>
</file>