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5A17-50AD-40E0-B714-F0B2F3113D4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A9D8-71FC-40CC-B696-30500E515E6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5A17-50AD-40E0-B714-F0B2F3113D4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A9D8-71FC-40CC-B696-30500E515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5A17-50AD-40E0-B714-F0B2F3113D4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A9D8-71FC-40CC-B696-30500E515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5A17-50AD-40E0-B714-F0B2F3113D4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A9D8-71FC-40CC-B696-30500E515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5A17-50AD-40E0-B714-F0B2F3113D4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165A9D8-71FC-40CC-B696-30500E515E6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5A17-50AD-40E0-B714-F0B2F3113D4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A9D8-71FC-40CC-B696-30500E515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5A17-50AD-40E0-B714-F0B2F3113D4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A9D8-71FC-40CC-B696-30500E515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5A17-50AD-40E0-B714-F0B2F3113D4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A9D8-71FC-40CC-B696-30500E515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5A17-50AD-40E0-B714-F0B2F3113D4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A9D8-71FC-40CC-B696-30500E515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5A17-50AD-40E0-B714-F0B2F3113D4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A9D8-71FC-40CC-B696-30500E515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5A17-50AD-40E0-B714-F0B2F3113D4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A9D8-71FC-40CC-B696-30500E515E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CE05A17-50AD-40E0-B714-F0B2F3113D4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65A9D8-71FC-40CC-B696-30500E515E6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Naučni i narodni modeli razvoja deteta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53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Individualni razvoj- ne može se razumeti bez društvenog i kulturnog konteksta</a:t>
            </a:r>
          </a:p>
          <a:p>
            <a:r>
              <a:rPr lang="sr-Latn-RS" dirty="0" smtClean="0"/>
              <a:t>Psihičke funkcije koje dete razvija najpre se pojavljuju kao interpsihičke kategorije (funkcija razmene i soc. </a:t>
            </a:r>
            <a:r>
              <a:rPr lang="sr-Latn-RS" dirty="0"/>
              <a:t>o</a:t>
            </a:r>
            <a:r>
              <a:rPr lang="sr-Latn-RS" dirty="0" smtClean="0"/>
              <a:t>pštenja sa sredinom)</a:t>
            </a:r>
          </a:p>
          <a:p>
            <a:r>
              <a:rPr lang="sr-Latn-RS" dirty="0" smtClean="0"/>
              <a:t>Kroz „dijalog“ sa socijalnim kontekstom, prenose se na unutrašnji plan- postaju intrapsihičke kategorije</a:t>
            </a:r>
          </a:p>
          <a:p>
            <a:r>
              <a:rPr lang="sr-Latn-RS" dirty="0" smtClean="0"/>
              <a:t>Pojam </a:t>
            </a:r>
            <a:r>
              <a:rPr lang="sr-Latn-RS" b="1" dirty="0" smtClean="0"/>
              <a:t>zone narednog razvoja</a:t>
            </a:r>
          </a:p>
          <a:p>
            <a:r>
              <a:rPr lang="sr-Latn-RS" dirty="0" smtClean="0"/>
              <a:t>Uloga odraslih i sredine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68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Koje su sličnosti i razlike između naučnih i narodnih modela shvatanja deteta</a:t>
            </a:r>
          </a:p>
          <a:p>
            <a:r>
              <a:rPr lang="sr-Latn-RS" dirty="0" smtClean="0"/>
              <a:t>Promene u shvatanjima deteta i detinjstva</a:t>
            </a:r>
          </a:p>
          <a:p>
            <a:r>
              <a:rPr lang="sr-Latn-RS" dirty="0" smtClean="0"/>
              <a:t>Dete ranije, dete danas</a:t>
            </a:r>
          </a:p>
          <a:p>
            <a:r>
              <a:rPr lang="sr-Latn-RS" dirty="0" smtClean="0"/>
              <a:t>Shvatanja deteta i detinjstva u delima narodne književnosti (nekada, sada)</a:t>
            </a:r>
          </a:p>
          <a:p>
            <a:r>
              <a:rPr lang="sr-Latn-RS" dirty="0" smtClean="0"/>
              <a:t>Pr. „Hajduci“ „Orlovi rano lete“, „Oliver Tvist“, „Tom Sojer“</a:t>
            </a:r>
          </a:p>
          <a:p>
            <a:r>
              <a:rPr lang="sr-Latn-RS" dirty="0" smtClean="0"/>
              <a:t>Shvatanja deteta i detinjstva- D. </a:t>
            </a:r>
            <a:r>
              <a:rPr lang="sr-Latn-RS" smtClean="0"/>
              <a:t>Radović (primeri)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03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Psihoanalitički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Frojd, </a:t>
            </a:r>
            <a:r>
              <a:rPr lang="sr-Latn-RS" dirty="0" smtClean="0"/>
              <a:t>Erikson</a:t>
            </a:r>
          </a:p>
          <a:p>
            <a:r>
              <a:rPr lang="sr-Latn-RS" dirty="0" smtClean="0"/>
              <a:t>Dete je nesocijalizovano, sebično, nagonsko, polimorfno perverzno biće (sličnost sa narodnim modelima- u čemu?)</a:t>
            </a:r>
          </a:p>
          <a:p>
            <a:r>
              <a:rPr lang="sr-Latn-RS" dirty="0" smtClean="0"/>
              <a:t>Uz pritisak kulture dete dobija ljudske karakteristike</a:t>
            </a:r>
          </a:p>
          <a:p>
            <a:r>
              <a:rPr lang="sr-Latn-RS" dirty="0" smtClean="0"/>
              <a:t>Socijalizacija i kultura kao determinante razvoja</a:t>
            </a:r>
          </a:p>
          <a:p>
            <a:r>
              <a:rPr lang="sr-Latn-RS" dirty="0" smtClean="0"/>
              <a:t>Dečji psiho-seksualni razvoj- neizvestan, prate ga unutrašnji sukobi i krize (regresije pod uticajem jakih frustracija)</a:t>
            </a:r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765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Rano iskustvo je od najvećeg značaja za budući razvojni kredibilitet ličnosti</a:t>
            </a:r>
          </a:p>
          <a:p>
            <a:r>
              <a:rPr lang="sr-Latn-RS" dirty="0" smtClean="0"/>
              <a:t>Temelji ličnosti se postavljaju do pete- šeste godine života (kada se razreši tzv. Edipska drama)</a:t>
            </a:r>
          </a:p>
          <a:p>
            <a:r>
              <a:rPr lang="sr-Latn-RS" dirty="0" smtClean="0"/>
              <a:t>Izuzetno veliki značaj porodice u procesu socijalizacije</a:t>
            </a:r>
          </a:p>
          <a:p>
            <a:r>
              <a:rPr lang="sr-Latn-RS" dirty="0" smtClean="0"/>
              <a:t>Porodični kontekst i odnosi kao faktor razvoja, ili stagnacije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5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Bihejvioristički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Skiner, Bandura</a:t>
            </a:r>
          </a:p>
          <a:p>
            <a:r>
              <a:rPr lang="sr-Latn-RS" dirty="0" smtClean="0"/>
              <a:t>Dete ne poseduje fiksiranu prirodu (tabula rasa)</a:t>
            </a:r>
          </a:p>
          <a:p>
            <a:r>
              <a:rPr lang="sr-Latn-RS" dirty="0" smtClean="0"/>
              <a:t>Plastičan, amorfan materijal koji se oblikuje u društvenoj sredini</a:t>
            </a:r>
          </a:p>
          <a:p>
            <a:r>
              <a:rPr lang="sr-Latn-RS" dirty="0" smtClean="0"/>
              <a:t>Razvoj je konceptualizovan- kvantitativno proširenje naučenog ponašanja</a:t>
            </a:r>
          </a:p>
          <a:p>
            <a:r>
              <a:rPr lang="sr-Latn-RS" dirty="0" smtClean="0"/>
              <a:t>Odrastanje- postupna akumulacija kvantitativnih promena pod uticajem lične aktivnosti pojedinca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555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Najznačajniji mehanizam razvoja- učenje putem potkrepljenja</a:t>
            </a:r>
          </a:p>
          <a:p>
            <a:r>
              <a:rPr lang="sr-Latn-RS" dirty="0" smtClean="0"/>
              <a:t>Kakav je odnos ovakvog shvatanja sa narodnim modelima shvatanja deteta?</a:t>
            </a:r>
          </a:p>
          <a:p>
            <a:r>
              <a:rPr lang="sr-Latn-RS" dirty="0" smtClean="0"/>
              <a:t>Koja su sredstva vaspitanja i socijalizacije</a:t>
            </a:r>
          </a:p>
          <a:p>
            <a:r>
              <a:rPr lang="sr-Latn-RS" dirty="0" smtClean="0"/>
              <a:t>Kakva je uloga deteta u društvu odraslih</a:t>
            </a:r>
          </a:p>
          <a:p>
            <a:r>
              <a:rPr lang="sr-Latn-RS" dirty="0" smtClean="0"/>
              <a:t>Poželjni oblici socijalnog ponašanja</a:t>
            </a:r>
          </a:p>
          <a:p>
            <a:r>
              <a:rPr lang="sr-Latn-RS" dirty="0" smtClean="0"/>
              <a:t>Ciljevi vaspitanja u skladu sa ovim shvatanjem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00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Humanistički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Olport, Maslov (treća „sila“ u psihologiji)</a:t>
            </a:r>
          </a:p>
          <a:p>
            <a:r>
              <a:rPr lang="sr-Latn-RS" dirty="0" smtClean="0"/>
              <a:t>Reakcija na psihoanalitičko o bihejviorističko shvatanje deteta</a:t>
            </a:r>
          </a:p>
          <a:p>
            <a:r>
              <a:rPr lang="sr-Latn-RS" dirty="0" smtClean="0"/>
              <a:t>Dete je po svojoj prirodi dobro</a:t>
            </a:r>
          </a:p>
          <a:p>
            <a:r>
              <a:rPr lang="sr-Latn-RS" dirty="0" smtClean="0"/>
              <a:t>Sve što je kod odraslog čoveka loše je rezultat izopačavanja ljudske prirode </a:t>
            </a:r>
          </a:p>
          <a:p>
            <a:r>
              <a:rPr lang="sr-Latn-RS" dirty="0" smtClean="0"/>
              <a:t>Nepovoljni društveni uslovi- razlog iskrivljenja prirode</a:t>
            </a:r>
          </a:p>
          <a:p>
            <a:r>
              <a:rPr lang="sr-Latn-RS" dirty="0" smtClean="0"/>
              <a:t>Maslov- pokretači razvoja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6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Pokretači razvoja su u samom pojedincu</a:t>
            </a:r>
          </a:p>
          <a:p>
            <a:r>
              <a:rPr lang="sr-Latn-RS" dirty="0" smtClean="0"/>
              <a:t>Urođena genetski determinisana težnja za rastom  (spontana nagonska težnja da se „ispune“ postojeći potencijali)</a:t>
            </a:r>
          </a:p>
          <a:p>
            <a:r>
              <a:rPr lang="sr-Latn-RS" dirty="0" smtClean="0"/>
              <a:t>Urođena težnja za samoaktualizacijom (Maslovljeva hijerarhija potreba?)</a:t>
            </a:r>
          </a:p>
          <a:p>
            <a:r>
              <a:rPr lang="sr-Latn-RS" dirty="0" smtClean="0"/>
              <a:t>Kakve veze sa vaspitanjem i socijalizacijom ima piramida potreba?</a:t>
            </a:r>
          </a:p>
          <a:p>
            <a:r>
              <a:rPr lang="sr-Latn-RS" dirty="0" smtClean="0"/>
              <a:t>Koji bi bio cilj vaspitanja?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10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Kulturno- istorijski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Vigotski, Valon</a:t>
            </a:r>
          </a:p>
          <a:p>
            <a:r>
              <a:rPr lang="sr-Latn-RS" dirty="0" smtClean="0"/>
              <a:t>Priroda deteta nije data rođenjem</a:t>
            </a:r>
          </a:p>
          <a:p>
            <a:r>
              <a:rPr lang="sr-Latn-RS" dirty="0" smtClean="0"/>
              <a:t>Priroda deteta je ZADATA kategorija</a:t>
            </a:r>
          </a:p>
          <a:p>
            <a:r>
              <a:rPr lang="sr-Latn-RS" dirty="0" smtClean="0"/>
              <a:t>Dete postaje ljudsko stvorenje aktivnim usvajanjem kulturnih tvorevina</a:t>
            </a:r>
          </a:p>
          <a:p>
            <a:r>
              <a:rPr lang="sr-Latn-RS" dirty="0" smtClean="0"/>
              <a:t>Dete kao </a:t>
            </a:r>
            <a:r>
              <a:rPr lang="sr-Latn-RS" i="1" dirty="0" smtClean="0"/>
              <a:t>Animal educandom</a:t>
            </a:r>
          </a:p>
          <a:p>
            <a:r>
              <a:rPr lang="sr-Latn-RS" dirty="0" smtClean="0"/>
              <a:t>Razvoj deteta se posmatra nužno u socijalnom i kulturnom kontekstu</a:t>
            </a:r>
          </a:p>
          <a:p>
            <a:r>
              <a:rPr lang="sr-Latn-RS" dirty="0" smtClean="0"/>
              <a:t>Vaspitanje se sagledava kroz mrežu socijalnih interakcija koje dete ostvaruje sa svojim okruženjem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74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Vaspitanje je u čvrstoj vezi sa psihičkim napredovanjem deteta</a:t>
            </a:r>
          </a:p>
          <a:p>
            <a:r>
              <a:rPr lang="sr-Latn-RS" dirty="0" smtClean="0"/>
              <a:t>Dete se razvija kroz vaspitanje, vaspitanje je nužni konstituent psihičke ontogeneze</a:t>
            </a:r>
          </a:p>
          <a:p>
            <a:r>
              <a:rPr lang="sr-Latn-RS" dirty="0" smtClean="0"/>
              <a:t>Vaspitavajući se, dete se razvija</a:t>
            </a:r>
          </a:p>
          <a:p>
            <a:r>
              <a:rPr lang="sr-Latn-RS" dirty="0" smtClean="0"/>
              <a:t>Razvijajući se, dete se vaspitava</a:t>
            </a:r>
          </a:p>
          <a:p>
            <a:r>
              <a:rPr lang="sr-Latn-RS" dirty="0" smtClean="0"/>
              <a:t>U socijalnoj sredini se ostvaruje probražaj deteta od biološkog u socijalno biće</a:t>
            </a:r>
          </a:p>
          <a:p>
            <a:r>
              <a:rPr lang="sr-Latn-RS" dirty="0" smtClean="0"/>
              <a:t>Socijalna sredina je nužni formativni činilac razvoja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35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134</TotalTime>
  <Words>508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Naučni i narodni modeli razvoja deteta</vt:lpstr>
      <vt:lpstr>Psihoanalitički model</vt:lpstr>
      <vt:lpstr>PowerPoint Presentation</vt:lpstr>
      <vt:lpstr>Bihejvioristički model</vt:lpstr>
      <vt:lpstr>PowerPoint Presentation</vt:lpstr>
      <vt:lpstr>Humanistički model</vt:lpstr>
      <vt:lpstr>PowerPoint Presentation</vt:lpstr>
      <vt:lpstr>Kulturno- istorijski model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Naučni i narodni modeli razvoja deteta</dc:title>
  <dc:creator>Mladen007</dc:creator>
  <cp:lastModifiedBy>Mladen007</cp:lastModifiedBy>
  <cp:revision>13</cp:revision>
  <dcterms:created xsi:type="dcterms:W3CDTF">2020-05-11T11:35:49Z</dcterms:created>
  <dcterms:modified xsi:type="dcterms:W3CDTF">2020-05-12T10:24:24Z</dcterms:modified>
</cp:coreProperties>
</file>