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C0B9CEB-937C-4FBA-B851-A340E4E278BD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65E2E5E-BFD7-46EA-AED6-E177570466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05.05.2020.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1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Jedno akciono istraživanje – vila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Deseto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6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 istraživanja – II faza – 1987/88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u="sng" dirty="0" smtClean="0"/>
              <a:t> </a:t>
            </a:r>
            <a:r>
              <a:rPr lang="sr-Latn-RS" u="sng" dirty="0"/>
              <a:t>Z</a:t>
            </a:r>
            <a:r>
              <a:rPr lang="sr-Latn-RS" u="sng" dirty="0" smtClean="0"/>
              <a:t>adatak za vaspitace</a:t>
            </a:r>
            <a:r>
              <a:rPr lang="sr-Latn-RS" dirty="0" smtClean="0"/>
              <a:t> – analiza prakticnog rada vaspitaca na osnovu snimaka verbalnog ponašanja vaspitača pomoću dzepnog kasetofona . Svaka vaspitacica je snimala pola sata svog rada u okviru usmerenih aktivnosti i pola sata svog rada u okviru slobodnih aktivnosti.(delanje)</a:t>
            </a:r>
          </a:p>
          <a:p>
            <a:r>
              <a:rPr lang="sr-Latn-RS" dirty="0" smtClean="0"/>
              <a:t>Snimci su analizirani na osnovu nekoliko </a:t>
            </a:r>
            <a:r>
              <a:rPr lang="sr-Latn-RS" u="sng" dirty="0" smtClean="0"/>
              <a:t>funkcionalnih kategorija</a:t>
            </a:r>
            <a:r>
              <a:rPr lang="sr-Latn-RS" dirty="0" smtClean="0"/>
              <a:t> preuzetih iz jednog engleskog istraživanja:</a:t>
            </a:r>
          </a:p>
          <a:p>
            <a:r>
              <a:rPr lang="sr-Latn-RS" dirty="0" smtClean="0"/>
              <a:t>-vaspitač organizuje i upravlja</a:t>
            </a:r>
          </a:p>
          <a:p>
            <a:r>
              <a:rPr lang="sr-Latn-RS" dirty="0" smtClean="0"/>
              <a:t>-vaspitač podučava</a:t>
            </a:r>
          </a:p>
          <a:p>
            <a:r>
              <a:rPr lang="sr-Latn-RS" dirty="0" smtClean="0"/>
              <a:t>-vaspitač vodi razgovor sa decom</a:t>
            </a:r>
          </a:p>
          <a:p>
            <a:r>
              <a:rPr lang="sr-Latn-RS" dirty="0" smtClean="0"/>
              <a:t>-vaspitač ostvaruje emocionalni kontakt sa decom</a:t>
            </a:r>
          </a:p>
          <a:p>
            <a:r>
              <a:rPr lang="sr-Latn-RS" dirty="0" smtClean="0"/>
              <a:t>-vaspitač stimuliše dečiju igru.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Tok istraživanja, prvi tip analize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 osnovu datih opisno funkionalnih kategorija istraživači i vaspitači su  analizom iskaza shvatili da ne postoji samo jedno značenje ponašanja nezavisno od konteksta i učesnika:</a:t>
            </a:r>
          </a:p>
          <a:p>
            <a:endParaRPr lang="sr-Latn-RS" dirty="0" smtClean="0"/>
          </a:p>
          <a:p>
            <a:r>
              <a:rPr lang="sr-Latn-RS" dirty="0" smtClean="0"/>
              <a:t>- često nameravana funkcija iskaza nije bila i ostvarena ( vaspitač svojim iskazom nije postigao nameravanu funkciju kod deteta).</a:t>
            </a:r>
          </a:p>
          <a:p>
            <a:endParaRPr lang="sr-Latn-RS" dirty="0" smtClean="0"/>
          </a:p>
          <a:p>
            <a:r>
              <a:rPr lang="sr-Latn-RS" dirty="0" smtClean="0"/>
              <a:t>-postojale su razlike u interpretaciji iskaza od strane vaspitača koji je sniman i drugih kolega vaspitača (neutralnih procenjivača).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4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Prvi tip analize iskaza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Svrha ovog zadatka ( analize iskaza) nije bila da se procenjuje kvalitet rada vaspitača , već da potpomogne refleksiju odnosno uvid u sopstveni rad vaspitača na osnovu dobijenih „profila“. Tako su vaspitači dosli do značajnih uvida:</a:t>
            </a:r>
          </a:p>
          <a:p>
            <a:r>
              <a:rPr lang="sr-Latn-RS" dirty="0" smtClean="0"/>
              <a:t>-da vaspitač ostvaruje brojne i različite funkcije</a:t>
            </a:r>
          </a:p>
          <a:p>
            <a:r>
              <a:rPr lang="sr-Latn-RS" dirty="0" smtClean="0"/>
              <a:t>-da su neke od tih funkcija visoko zastupljene kod svih vaspitača i da zavise od situacije „biti vaspitač male dece“ kao i od tipa organizacije rada u grupi,</a:t>
            </a:r>
          </a:p>
          <a:p>
            <a:r>
              <a:rPr lang="sr-Latn-RS" dirty="0" smtClean="0"/>
              <a:t>-da postoje individualne razlike među njima koje se mogu posmatrati kao </a:t>
            </a:r>
            <a:r>
              <a:rPr lang="sr-Latn-RS" dirty="0" smtClean="0"/>
              <a:t>„stil“ </a:t>
            </a:r>
            <a:r>
              <a:rPr lang="sr-Latn-RS" dirty="0" smtClean="0"/>
              <a:t>rada vaspitača a  ne nužno po dimenziji „dobar- loš“.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„Ja sada tačno vidim šta ja radim“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Ovakav način analize ne samo da je pružio vaspitačima diblji uvid,već su polazeći od dobijenih „profila“ i nezadovoljni takvom slikom vaspitači su kasnije tražili da nesto u svom stilu rada menjaju i u tome uspevali. ( da budu manje direktivni, da manje daju instrukcije, da vise vode razgovor sa decom)...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3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Drugi tip analize verbalnih iskaza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Drugi tip analize sastojao se u analizi prakričnog rada na osnovu snimaka sa ciljem da se osvesti proces planiranja i programiranja vaspitno – obrazovnog rada. Diskutovan je odnos:</a:t>
            </a:r>
          </a:p>
          <a:p>
            <a:r>
              <a:rPr lang="sr-Latn-RS" dirty="0" smtClean="0"/>
              <a:t>-između onoga što je vaspitač sebi postavio i onoga sto je  radio i govorio .</a:t>
            </a:r>
          </a:p>
          <a:p>
            <a:r>
              <a:rPr lang="sr-Latn-RS" dirty="0" smtClean="0"/>
              <a:t>-Između onoga sto je radio i govorio i reakcija dece.</a:t>
            </a:r>
          </a:p>
          <a:p>
            <a:r>
              <a:rPr lang="sr-Latn-RS" smtClean="0"/>
              <a:t>-Između </a:t>
            </a:r>
            <a:r>
              <a:rPr lang="sr-Latn-RS" dirty="0" smtClean="0"/>
              <a:t>sadržaja i metoda rada i ciljeva koji se u odnosu na decu postavljaju.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9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Rezultat analize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 osnovu svega izrađena je opšta šema za programiranje vaspitno – obrazovnog rada koja se u osnovi sastojala od tri pitanja:</a:t>
            </a:r>
          </a:p>
          <a:p>
            <a:endParaRPr lang="sr-Latn-RS" dirty="0"/>
          </a:p>
          <a:p>
            <a:r>
              <a:rPr lang="sr-Latn-RS" dirty="0" smtClean="0"/>
              <a:t>- Šta </a:t>
            </a:r>
            <a:r>
              <a:rPr lang="sr-Latn-RS" dirty="0" smtClean="0"/>
              <a:t>ćemo raditi ( opis planiranih aktivnosti / polja rada)</a:t>
            </a:r>
          </a:p>
          <a:p>
            <a:r>
              <a:rPr lang="sr-Latn-RS" dirty="0" smtClean="0"/>
              <a:t>- </a:t>
            </a:r>
            <a:r>
              <a:rPr lang="sr-Latn-RS" dirty="0" smtClean="0"/>
              <a:t>Zašto </a:t>
            </a:r>
            <a:r>
              <a:rPr lang="sr-Latn-RS" dirty="0" smtClean="0"/>
              <a:t>verujem da je to sto radim vredno.</a:t>
            </a:r>
          </a:p>
          <a:p>
            <a:r>
              <a:rPr lang="sr-Latn-RS" dirty="0" smtClean="0"/>
              <a:t>- Kojim </a:t>
            </a:r>
            <a:r>
              <a:rPr lang="sr-Latn-RS" dirty="0" smtClean="0"/>
              <a:t>principima ću se rukovoditi u planiranju i praktičnom radu ( „ polazi od potreba i interesovanja dece“, „prvo nešto radi pa onda razgovaraj sa decom o tome“ itd..).</a:t>
            </a:r>
          </a:p>
          <a:p>
            <a:endParaRPr lang="sr-Latn-RS" dirty="0"/>
          </a:p>
          <a:p>
            <a:pPr lvl="8"/>
            <a:r>
              <a:rPr lang="sr-Latn-RS" sz="1800" dirty="0" smtClean="0"/>
              <a:t>( Skripta : Akciono istraživanje; 20-22.)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5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</TotalTime>
  <Words>518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Akciona istraživanja</vt:lpstr>
      <vt:lpstr>Jedno akciono istraživanje – vila 3</vt:lpstr>
      <vt:lpstr>Tok  istraživanja – II faza – 1987/88</vt:lpstr>
      <vt:lpstr>Tok istraživanja, prvi tip analize</vt:lpstr>
      <vt:lpstr>Prvi tip analize iskaza</vt:lpstr>
      <vt:lpstr>„Ja sada tačno vidim šta ja radim“</vt:lpstr>
      <vt:lpstr>Drugi tip analize verbalnih iskaza</vt:lpstr>
      <vt:lpstr>Rezultat analize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13</cp:revision>
  <dcterms:created xsi:type="dcterms:W3CDTF">2020-04-30T19:19:17Z</dcterms:created>
  <dcterms:modified xsi:type="dcterms:W3CDTF">2020-04-30T20:44:14Z</dcterms:modified>
</cp:coreProperties>
</file>