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1B59-3193-480C-BFA8-2D08DC4E7963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733C-5AAC-47A4-A414-2BBD961BE5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1B59-3193-480C-BFA8-2D08DC4E7963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733C-5AAC-47A4-A414-2BBD961BE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1B59-3193-480C-BFA8-2D08DC4E7963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733C-5AAC-47A4-A414-2BBD961BE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1B59-3193-480C-BFA8-2D08DC4E7963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733C-5AAC-47A4-A414-2BBD961BE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1B59-3193-480C-BFA8-2D08DC4E7963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733C-5AAC-47A4-A414-2BBD961BE5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1B59-3193-480C-BFA8-2D08DC4E7963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733C-5AAC-47A4-A414-2BBD961BE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1B59-3193-480C-BFA8-2D08DC4E7963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733C-5AAC-47A4-A414-2BBD961BE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1B59-3193-480C-BFA8-2D08DC4E7963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733C-5AAC-47A4-A414-2BBD961BE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1B59-3193-480C-BFA8-2D08DC4E7963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733C-5AAC-47A4-A414-2BBD961BE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1B59-3193-480C-BFA8-2D08DC4E7963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733C-5AAC-47A4-A414-2BBD961BE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1B59-3193-480C-BFA8-2D08DC4E7963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9F733C-5AAC-47A4-A414-2BBD961BE5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5F1B59-3193-480C-BFA8-2D08DC4E7963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9F733C-5AAC-47A4-A414-2BBD961BE58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sr-Latn-RS" dirty="0" smtClean="0"/>
              <a:t>ociologija obrazovanja i porodice VI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sr-Latn-RS" dirty="0" smtClean="0"/>
              <a:t>vežbe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Z</a:t>
            </a:r>
            <a:r>
              <a:rPr lang="sr-Latn-RS" dirty="0" smtClean="0"/>
              <a:t>adatak 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RS" dirty="0" smtClean="0"/>
              <a:t>Pregledati literaturu koja definiše predmet sociologije porodice i videti da li tu ima nedoumica autora u smislu preispitivanja predmeta sociologije porodice.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Z</a:t>
            </a:r>
            <a:r>
              <a:rPr lang="sr-Latn-RS" dirty="0" smtClean="0"/>
              <a:t>adatak 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N</a:t>
            </a:r>
            <a:r>
              <a:rPr lang="sr-Latn-RS" dirty="0" smtClean="0"/>
              <a:t>apisati po jedan pasus svog promišljanja </a:t>
            </a:r>
            <a:r>
              <a:rPr lang="sr-Latn-CS" dirty="0" smtClean="0"/>
              <a:t>l</a:t>
            </a:r>
            <a:r>
              <a:rPr lang="sr-Latn-CS" dirty="0" smtClean="0"/>
              <a:t>iste problema koje potresaju porodicu.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Z</a:t>
            </a:r>
            <a:r>
              <a:rPr lang="sr-Latn-RS" dirty="0" smtClean="0"/>
              <a:t>adatak 3.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RS" dirty="0" smtClean="0"/>
              <a:t>Napraviti listu zajedničkih karakteristika domaćinstva i porodice, takođe napraviti listu razlika između domaćinstva i porodice.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71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Sociologija obrazovanja i porodice VI</vt:lpstr>
      <vt:lpstr>Zadatak 1.</vt:lpstr>
      <vt:lpstr>Zadatak 2.</vt:lpstr>
      <vt:lpstr>Zadatak 3.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Sociologija obrazovanja i porodice VI</dc:title>
  <dc:creator>Mirjana</dc:creator>
  <cp:lastModifiedBy>Mirjana</cp:lastModifiedBy>
  <cp:revision>1</cp:revision>
  <dcterms:created xsi:type="dcterms:W3CDTF">2020-04-09T18:22:46Z</dcterms:created>
  <dcterms:modified xsi:type="dcterms:W3CDTF">2020-04-09T18:28:22Z</dcterms:modified>
</cp:coreProperties>
</file>