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0BC8C-A8F9-4114-A6E9-77241286EF9F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82F5-F10E-4848-ABBE-62D93BCF7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0BC8C-A8F9-4114-A6E9-77241286EF9F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82F5-F10E-4848-ABBE-62D93BCF7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0BC8C-A8F9-4114-A6E9-77241286EF9F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82F5-F10E-4848-ABBE-62D93BCF7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0BC8C-A8F9-4114-A6E9-77241286EF9F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82F5-F10E-4848-ABBE-62D93BCF7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0BC8C-A8F9-4114-A6E9-77241286EF9F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82F5-F10E-4848-ABBE-62D93BCF7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0BC8C-A8F9-4114-A6E9-77241286EF9F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82F5-F10E-4848-ABBE-62D93BCF7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0BC8C-A8F9-4114-A6E9-77241286EF9F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82F5-F10E-4848-ABBE-62D93BCF7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0BC8C-A8F9-4114-A6E9-77241286EF9F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82F5-F10E-4848-ABBE-62D93BCF7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0BC8C-A8F9-4114-A6E9-77241286EF9F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82F5-F10E-4848-ABBE-62D93BCF7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0BC8C-A8F9-4114-A6E9-77241286EF9F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82F5-F10E-4848-ABBE-62D93BCF7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0BC8C-A8F9-4114-A6E9-77241286EF9F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88A82F5-F10E-4848-ABBE-62D93BCF7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A0BC8C-A8F9-4114-A6E9-77241286EF9F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88A82F5-F10E-4848-ABBE-62D93BCF7AC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Sociologija</a:t>
            </a:r>
            <a:r>
              <a:rPr lang="en-US" dirty="0" smtClean="0"/>
              <a:t> </a:t>
            </a:r>
            <a:r>
              <a:rPr lang="en-US" dirty="0" err="1" smtClean="0"/>
              <a:t>obra</a:t>
            </a:r>
            <a:r>
              <a:rPr lang="sr-Latn-RS" dirty="0" smtClean="0"/>
              <a:t>zovanja i porodice V predavanja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sr-Latn-RS" dirty="0" smtClean="0"/>
              <a:t>ežbe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sr-Latn-RS" dirty="0" smtClean="0"/>
              <a:t>ežba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RS" dirty="0" smtClean="0"/>
              <a:t>Pretražiti internet u potrazi za definicijam moderne porodice.</a:t>
            </a:r>
          </a:p>
          <a:p>
            <a:pPr algn="just"/>
            <a:endParaRPr lang="sr-Latn-RS" dirty="0" smtClean="0"/>
          </a:p>
          <a:p>
            <a:pPr algn="just"/>
            <a:r>
              <a:rPr lang="en-US" dirty="0" smtClean="0"/>
              <a:t>P</a:t>
            </a:r>
            <a:r>
              <a:rPr lang="sr-Latn-RS" dirty="0" smtClean="0"/>
              <a:t>otražiti što veći broj autora i uporediti mišljanja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sr-Latn-RS" dirty="0" smtClean="0"/>
              <a:t>ežba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sr-Latn-RS" dirty="0" smtClean="0"/>
              <a:t>otražiti u svom najbližem okruženju primere za svaku antinomiju moderne porodice</a:t>
            </a:r>
          </a:p>
          <a:p>
            <a:endParaRPr lang="sr-Latn-RS" dirty="0"/>
          </a:p>
          <a:p>
            <a:endParaRPr lang="sr-Latn-RS" dirty="0" smtClean="0"/>
          </a:p>
          <a:p>
            <a:r>
              <a:rPr lang="en-US" dirty="0" smtClean="0"/>
              <a:t>P</a:t>
            </a:r>
            <a:r>
              <a:rPr lang="sr-Latn-RS" dirty="0" smtClean="0"/>
              <a:t>rimere slati na imejl:</a:t>
            </a:r>
          </a:p>
          <a:p>
            <a:pPr>
              <a:buNone/>
            </a:pPr>
            <a:r>
              <a:rPr lang="en-US" dirty="0" smtClean="0"/>
              <a:t>    mirjanamar76@gmail.com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</TotalTime>
  <Words>53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Sociologija obrazovanja i porodice V predavanja</vt:lpstr>
      <vt:lpstr>Vežba 1</vt:lpstr>
      <vt:lpstr>Vežba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Sociologija obrazovanja i porodice V predavanja</dc:title>
  <dc:creator>Mirjana</dc:creator>
  <cp:lastModifiedBy>Mirjana</cp:lastModifiedBy>
  <cp:revision>2</cp:revision>
  <dcterms:created xsi:type="dcterms:W3CDTF">2020-04-03T08:33:36Z</dcterms:created>
  <dcterms:modified xsi:type="dcterms:W3CDTF">2020-04-03T08:44:59Z</dcterms:modified>
</cp:coreProperties>
</file>