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1-5860-4D23-A858-E523545D9941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462C-D00C-4214-8840-29A1EC4642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1-5860-4D23-A858-E523545D9941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462C-D00C-4214-8840-29A1EC464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1-5860-4D23-A858-E523545D9941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462C-D00C-4214-8840-29A1EC464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1-5860-4D23-A858-E523545D9941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462C-D00C-4214-8840-29A1EC464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1-5860-4D23-A858-E523545D9941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462C-D00C-4214-8840-29A1EC4642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1-5860-4D23-A858-E523545D9941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462C-D00C-4214-8840-29A1EC464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1-5860-4D23-A858-E523545D9941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462C-D00C-4214-8840-29A1EC464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1-5860-4D23-A858-E523545D9941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462C-D00C-4214-8840-29A1EC464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1-5860-4D23-A858-E523545D9941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462C-D00C-4214-8840-29A1EC464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1-5860-4D23-A858-E523545D9941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462C-D00C-4214-8840-29A1EC464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611-5860-4D23-A858-E523545D9941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F9462C-D00C-4214-8840-29A1EC46420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822611-5860-4D23-A858-E523545D9941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F9462C-D00C-4214-8840-29A1EC46420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Sociologija obrazovanja i porodice VII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ežbe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sr-Latn-RS" dirty="0" smtClean="0"/>
              <a:t>adatak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sr-Latn-RS" dirty="0" smtClean="0"/>
              <a:t>ađi primere za domaćinstvo moderne porodice.</a:t>
            </a:r>
          </a:p>
          <a:p>
            <a:r>
              <a:rPr lang="sr-Latn-RS" dirty="0" smtClean="0"/>
              <a:t>Opisati svoje porodično domaćinstvo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sr-Latn-RS" dirty="0" smtClean="0"/>
              <a:t>adatak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Analizirati kako stoje stvari u Vašoj okolini, kako domaćinstva prikupljaju prihode i postaju deo ekonomskog ciklusa?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Zadatak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sr-Latn-RS" dirty="0" smtClean="0"/>
              <a:t>pišite koje vrste neinstitucionalnog rada se vrše u okviru Vašeg domaćinstva</a:t>
            </a:r>
          </a:p>
          <a:p>
            <a:r>
              <a:rPr lang="en-US" dirty="0" smtClean="0"/>
              <a:t>D</a:t>
            </a:r>
            <a:r>
              <a:rPr lang="sr-Latn-RS" dirty="0" smtClean="0"/>
              <a:t>a li ste primetili u okviru domaćinstva vaših prijatelja neke razlike u okviru neinstitucionalizovanog rada?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sr-Latn-RS" dirty="0" smtClean="0"/>
              <a:t>adatak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Opišite Vaše opservacije kućnog rada žene. </a:t>
            </a:r>
            <a:r>
              <a:rPr lang="sr-Latn-RS" smtClean="0"/>
              <a:t>Koje su karakteristike ovakvog rada u Vašem okruženju?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93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Sociologija obrazovanja i porodice VII</vt:lpstr>
      <vt:lpstr>Zadatak 1</vt:lpstr>
      <vt:lpstr>Zadatak 2</vt:lpstr>
      <vt:lpstr>Zadatak 3</vt:lpstr>
      <vt:lpstr>Zadatak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Sociologija obrazovanja i porodice VII</dc:title>
  <dc:creator>Mirjana</dc:creator>
  <cp:lastModifiedBy>Mirjana</cp:lastModifiedBy>
  <cp:revision>2</cp:revision>
  <dcterms:created xsi:type="dcterms:W3CDTF">2020-04-16T15:06:40Z</dcterms:created>
  <dcterms:modified xsi:type="dcterms:W3CDTF">2020-04-16T15:13:31Z</dcterms:modified>
</cp:coreProperties>
</file>