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214CFC-24D5-4616-95D3-CE50825B3C40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AA02B4-3C6D-4135-92E3-D162D3D4CFBA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Sociologija obrazovanja i porodice 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vežbe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Vežba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Navedite etape modernog braka analizirajuću svaku sa Vašeg ugla viđenja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Vežba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Navedite po neki primer za pluralitet bračnih formi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Vežba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/>
              <a:t>Navedite po Vašem viđenju dobre i loše strane razvoda braka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40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Sociologija obrazovanja i porodice IX </vt:lpstr>
      <vt:lpstr>Vežba 1</vt:lpstr>
      <vt:lpstr>Vežba 2</vt:lpstr>
      <vt:lpstr>Vežba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Sociologija obrazovanja i porodice IX </dc:title>
  <dc:creator>Mirjana</dc:creator>
  <cp:lastModifiedBy>Mirjana</cp:lastModifiedBy>
  <cp:revision>3</cp:revision>
  <dcterms:created xsi:type="dcterms:W3CDTF">2020-04-30T11:59:41Z</dcterms:created>
  <dcterms:modified xsi:type="dcterms:W3CDTF">2020-04-30T12:11:40Z</dcterms:modified>
</cp:coreProperties>
</file>