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4EA3-A228-45DF-B08D-38B92075C859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C334-E463-4D1D-AA9F-325F0B85FE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4EA3-A228-45DF-B08D-38B92075C859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C334-E463-4D1D-AA9F-325F0B85F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4EA3-A228-45DF-B08D-38B92075C859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C334-E463-4D1D-AA9F-325F0B85F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4EA3-A228-45DF-B08D-38B92075C859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C334-E463-4D1D-AA9F-325F0B85F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4EA3-A228-45DF-B08D-38B92075C859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C334-E463-4D1D-AA9F-325F0B85FE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4EA3-A228-45DF-B08D-38B92075C859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C334-E463-4D1D-AA9F-325F0B85F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4EA3-A228-45DF-B08D-38B92075C859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C334-E463-4D1D-AA9F-325F0B85F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4EA3-A228-45DF-B08D-38B92075C859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C334-E463-4D1D-AA9F-325F0B85F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4EA3-A228-45DF-B08D-38B92075C859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C334-E463-4D1D-AA9F-325F0B85F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4EA3-A228-45DF-B08D-38B92075C859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C334-E463-4D1D-AA9F-325F0B85FE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4EA3-A228-45DF-B08D-38B92075C859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FEC334-E463-4D1D-AA9F-325F0B85FE5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C94EA3-A228-45DF-B08D-38B92075C859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FEC334-E463-4D1D-AA9F-325F0B85FE5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Sociologij obrazovanja i porodice VIII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sr-Latn-RS" dirty="0" smtClean="0"/>
              <a:t>vežbe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b="1" dirty="0" smtClean="0"/>
              <a:t> Da li u Vašoj porodici se nasledilo :</a:t>
            </a:r>
          </a:p>
          <a:p>
            <a:r>
              <a:rPr lang="sr-Latn-CS" b="1" dirty="0" smtClean="0"/>
              <a:t>1</a:t>
            </a:r>
            <a:r>
              <a:rPr lang="sr-Latn-CS" b="1" dirty="0" smtClean="0"/>
              <a:t>. ime roda, tj. porodično ime i prezime</a:t>
            </a:r>
            <a:r>
              <a:rPr lang="sr-Latn-CS" dirty="0" smtClean="0"/>
              <a:t>, </a:t>
            </a:r>
            <a:endParaRPr lang="sr-Latn-CS" dirty="0" smtClean="0"/>
          </a:p>
          <a:p>
            <a:r>
              <a:rPr lang="sr-Latn-CS" b="1" dirty="0" smtClean="0"/>
              <a:t>2</a:t>
            </a:r>
            <a:r>
              <a:rPr lang="sr-Latn-CS" b="1" dirty="0" smtClean="0"/>
              <a:t>. </a:t>
            </a:r>
            <a:r>
              <a:rPr lang="sr-Latn-CS" b="1" dirty="0" smtClean="0"/>
              <a:t>porodični obredi </a:t>
            </a:r>
            <a:r>
              <a:rPr lang="sr-Latn-CS" dirty="0" smtClean="0"/>
              <a:t>(u slučaju pravoslavaca nasleđivanje porodične slave</a:t>
            </a:r>
            <a:r>
              <a:rPr lang="sr-Latn-CS" dirty="0" smtClean="0"/>
              <a:t>),</a:t>
            </a:r>
          </a:p>
          <a:p>
            <a:r>
              <a:rPr lang="sr-Latn-CS" b="1" dirty="0" smtClean="0"/>
              <a:t>3.porodično </a:t>
            </a:r>
            <a:r>
              <a:rPr lang="sr-Latn-CS" b="1" dirty="0" smtClean="0"/>
              <a:t>grobno  mesto,</a:t>
            </a:r>
            <a:r>
              <a:rPr lang="sr-Latn-CS" dirty="0" smtClean="0"/>
              <a:t> </a:t>
            </a:r>
            <a:endParaRPr lang="sr-Latn-CS" dirty="0" smtClean="0"/>
          </a:p>
          <a:p>
            <a:r>
              <a:rPr lang="sr-Latn-CS" b="1" dirty="0" smtClean="0"/>
              <a:t>4.porodična </a:t>
            </a:r>
            <a:r>
              <a:rPr lang="sr-Latn-CS" b="1" dirty="0" smtClean="0"/>
              <a:t>čast i ugled i pravo na njihovu </a:t>
            </a:r>
            <a:r>
              <a:rPr lang="sr-Latn-CS" b="1" dirty="0" smtClean="0"/>
              <a:t>odbranu</a:t>
            </a:r>
          </a:p>
          <a:p>
            <a:r>
              <a:rPr lang="sr-Latn-CS" b="1" dirty="0" smtClean="0"/>
              <a:t>5.porodične </a:t>
            </a:r>
            <a:r>
              <a:rPr lang="sr-Latn-CS" b="1" dirty="0" smtClean="0"/>
              <a:t>službe, titule i pozicije (nasledno kumstvo).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sr-Latn-RS" dirty="0" smtClean="0"/>
              <a:t>ajte primere za različita bilateralna srodstva.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3.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mtClean="0"/>
              <a:t>Navedite sa kim ste u srodstvu u vašoj široj porodici i objasnite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94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Sociologij obrazovanja i porodice VIII</vt:lpstr>
      <vt:lpstr>Vežba 1.</vt:lpstr>
      <vt:lpstr>Vežba 2.</vt:lpstr>
      <vt:lpstr>Vežba 3.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Sociologij obrazovanja i porodice VIII</dc:title>
  <dc:creator>Mirjana</dc:creator>
  <cp:lastModifiedBy>Mirjana</cp:lastModifiedBy>
  <cp:revision>3</cp:revision>
  <dcterms:created xsi:type="dcterms:W3CDTF">2020-04-23T16:31:57Z</dcterms:created>
  <dcterms:modified xsi:type="dcterms:W3CDTF">2020-04-23T16:37:58Z</dcterms:modified>
</cp:coreProperties>
</file>