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D41A63-5A8A-4719-A5D0-30B1987463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D4925C-EBA6-4019-9747-1561E78EBBB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Sazrevanje na Samoi- M.MID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4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 fontScale="92500"/>
          </a:bodyPr>
          <a:lstStyle/>
          <a:p>
            <a:pPr algn="just"/>
            <a:r>
              <a:rPr lang="sr-Latn-RS" dirty="0" smtClean="0"/>
              <a:t>Sazrevanje na Samoi- klasično delo iz kulturne antropologije</a:t>
            </a:r>
          </a:p>
          <a:p>
            <a:pPr algn="just"/>
            <a:r>
              <a:rPr lang="sr-Latn-RS" dirty="0" smtClean="0"/>
              <a:t>1926. god. M. Mid odlazi na Samoanska ostrva sa idejom da potraži odgovore na neka pitanja o teškoćama adolescentnog doba (zapadna kultura)</a:t>
            </a:r>
          </a:p>
          <a:p>
            <a:pPr algn="just"/>
            <a:r>
              <a:rPr lang="sr-Latn-RS" dirty="0" smtClean="0"/>
              <a:t>M. Mid je devet meseci provela među Samoancima</a:t>
            </a:r>
          </a:p>
          <a:p>
            <a:pPr algn="just"/>
            <a:r>
              <a:rPr lang="sr-Latn-RS" dirty="0" smtClean="0"/>
              <a:t>M. Mid naglašava uticaje nacionalne kulture na formiranje ličnosti njenih pripadnika</a:t>
            </a:r>
          </a:p>
          <a:p>
            <a:pPr algn="just"/>
            <a:r>
              <a:rPr lang="sr-Latn-RS" dirty="0" smtClean="0"/>
              <a:t>Prikupljala je građu o svakodnevnom životu, odnosima polova, sazrevanju, starenju, podeli poslova, običajima i pravilima društvenog ponašanja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09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pojedinosti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Istraživala je oblike vaspitanja i podizanja dece, kao i razlike koje se mogu pripisati polu ( dovode se u pitanje psihološka i psihoanalitička stanovišta o univerzalnosti pojedinih oblika ponašanja, međuljudskih odnosa i teškoća koje prate sazrevanje jedinke)</a:t>
            </a:r>
          </a:p>
          <a:p>
            <a:r>
              <a:rPr lang="sr-Latn-RS" dirty="0" smtClean="0"/>
              <a:t>Samoansko društvo odlikuje vedrina i nepostojanje sukoba</a:t>
            </a:r>
          </a:p>
          <a:p>
            <a:r>
              <a:rPr lang="sr-Latn-RS" dirty="0" smtClean="0"/>
              <a:t>Svi poslovi su tačno utvrđeni i tačno se zna čija su odgovornost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4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Postoji visoka odgovornost u obavljanju poslova, nema velikih odstupanja</a:t>
            </a:r>
          </a:p>
          <a:p>
            <a:r>
              <a:rPr lang="sr-Latn-RS" dirty="0" smtClean="0"/>
              <a:t>Društvo ne trpi velika odstupanja- deca se tako vaspitavaju (da slušaju, da se trude, da se „ne guraju“ suviše napred, da sačekaju da svi „uhvate korak“)</a:t>
            </a:r>
          </a:p>
          <a:p>
            <a:r>
              <a:rPr lang="sr-Latn-RS" dirty="0" smtClean="0"/>
              <a:t>Jedina oblast gde se podstiče takmičenje je PLES- aktivnost u kojoj su svi uživali i provodili slobodno vreme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52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Životne veštine, odnose među polovima, rađanje, smrt... Samoanska deca upoznaju veoma rano, mnogo pre nego li složena pravila ophođenja u društvu</a:t>
            </a:r>
          </a:p>
          <a:p>
            <a:r>
              <a:rPr lang="sr-Latn-RS" dirty="0" smtClean="0"/>
              <a:t>Život se odvija u porodičnim zadrugama, u kojima se o deci brinu stariji članovi</a:t>
            </a:r>
          </a:p>
          <a:p>
            <a:r>
              <a:rPr lang="sr-Latn-RS" dirty="0" smtClean="0"/>
              <a:t>Deca uče od malena da se ne vezuju za starije, i da nemaju posebna očekivanja (ako im nešto nije bilo pravo kod roditelja, odlaze da žive kod rođaka koji su im bili po volji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1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Postoji visok stepen tolerantnosti prema deci</a:t>
            </a:r>
          </a:p>
          <a:p>
            <a:r>
              <a:rPr lang="sr-Latn-RS" dirty="0" smtClean="0"/>
              <a:t>Prelazak iz detinjstva u adolescenciju je proces koji ne prate psihološki i emotivni stresovi</a:t>
            </a:r>
          </a:p>
          <a:p>
            <a:r>
              <a:rPr lang="sr-Latn-RS" dirty="0" smtClean="0"/>
              <a:t>Mlade Samoanke odlažu udaju, kako bi uživale u slobodnom seksu, zatim se udaju i žive mirnim životom i čuvaju decu</a:t>
            </a:r>
          </a:p>
          <a:p>
            <a:r>
              <a:rPr lang="sr-Latn-RS" dirty="0" smtClean="0"/>
              <a:t>Dan i mesec rođenja bebe su od malog značaja, osim u slučaju kada je rođeno dete višeg ranga( novorođenom detetu se poklanja velika imovina, i slavi se poput praznika)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0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Kada beba prestane da sisa, majka prestaje da se brine o njoj</a:t>
            </a:r>
          </a:p>
          <a:p>
            <a:r>
              <a:rPr lang="sr-Latn-RS" dirty="0" smtClean="0"/>
              <a:t>O bebama se brinu druga deca starosti 6-7 god.</a:t>
            </a:r>
          </a:p>
          <a:p>
            <a:r>
              <a:rPr lang="sr-Latn-RS" dirty="0" smtClean="0"/>
              <a:t>Deca se ne podstiču na prohodavanje, jer to predstavlja veći teret za čuvanje ( dobro je ako beba što kasnije prohoda)</a:t>
            </a:r>
          </a:p>
          <a:p>
            <a:r>
              <a:rPr lang="sr-Latn-RS" dirty="0" smtClean="0"/>
              <a:t>„Dadilje“ su uglavnom devojčice</a:t>
            </a:r>
          </a:p>
          <a:p>
            <a:r>
              <a:rPr lang="sr-Latn-RS" dirty="0" smtClean="0"/>
              <a:t>Mala deca se uče da različite poslove obavljaju sedeći ili puzeći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0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Deca se disciplinuju i socijalizuju kroz brigu za neko mlađe dete</a:t>
            </a:r>
          </a:p>
          <a:p>
            <a:r>
              <a:rPr lang="sr-Latn-RS" dirty="0" smtClean="0"/>
              <a:t>Čin rađanja je javna stvar (to prate svi članovi zajednice, pa i deca)</a:t>
            </a:r>
          </a:p>
          <a:p>
            <a:r>
              <a:rPr lang="sr-Latn-RS" dirty="0" smtClean="0"/>
              <a:t>U pubertetu se odvajaju dečaci i devojčice</a:t>
            </a:r>
          </a:p>
          <a:p>
            <a:r>
              <a:rPr lang="sr-Latn-RS" dirty="0" smtClean="0"/>
              <a:t>Dete je na najnižem rangu, sve dok se u domaćinstvu ne pojavi mlađe dete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 prikazu razvoja mladih na Samoi, M. Mid posebnu pažnju je obratila na društvene i kulturne forme koje modeluju određene obrasce ponašanja</a:t>
            </a:r>
          </a:p>
          <a:p>
            <a:r>
              <a:rPr lang="sr-Latn-RS" dirty="0" smtClean="0"/>
              <a:t>Koji obrasci ponašanja dominiraju u Samoanskoj zajednici? </a:t>
            </a:r>
            <a:r>
              <a:rPr lang="sr-Latn-RS" smtClean="0"/>
              <a:t>( Uloge, delatnost, porodica, položaj dece i mladih, položaj žene, odnosi....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46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</TotalTime>
  <Words>519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Sazrevanje na Samoi- M.MID</vt:lpstr>
      <vt:lpstr>PowerPoint Presentation</vt:lpstr>
      <vt:lpstr>Neke pojedinosti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Улога игре у припремању деце за школу</dc:title>
  <dc:creator>Mladen007</dc:creator>
  <cp:lastModifiedBy>Mladen007</cp:lastModifiedBy>
  <cp:revision>7</cp:revision>
  <dcterms:created xsi:type="dcterms:W3CDTF">2020-04-23T09:58:38Z</dcterms:created>
  <dcterms:modified xsi:type="dcterms:W3CDTF">2020-04-23T13:02:42Z</dcterms:modified>
</cp:coreProperties>
</file>