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AD64-8F1E-4F0E-895D-7E25FF3A450F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B744-A052-444B-AD46-BF7D24B43B3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AD64-8F1E-4F0E-895D-7E25FF3A450F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B744-A052-444B-AD46-BF7D24B43B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AD64-8F1E-4F0E-895D-7E25FF3A450F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B744-A052-444B-AD46-BF7D24B43B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AD64-8F1E-4F0E-895D-7E25FF3A450F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B744-A052-444B-AD46-BF7D24B43B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AD64-8F1E-4F0E-895D-7E25FF3A450F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B744-A052-444B-AD46-BF7D24B43B3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AD64-8F1E-4F0E-895D-7E25FF3A450F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B744-A052-444B-AD46-BF7D24B43B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AD64-8F1E-4F0E-895D-7E25FF3A450F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B744-A052-444B-AD46-BF7D24B43B3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AD64-8F1E-4F0E-895D-7E25FF3A450F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B744-A052-444B-AD46-BF7D24B43B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AD64-8F1E-4F0E-895D-7E25FF3A450F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B744-A052-444B-AD46-BF7D24B43B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AD64-8F1E-4F0E-895D-7E25FF3A450F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B744-A052-444B-AD46-BF7D24B43B3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AD64-8F1E-4F0E-895D-7E25FF3A450F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B744-A052-444B-AD46-BF7D24B43B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04EAD64-8F1E-4F0E-895D-7E25FF3A450F}" type="datetimeFigureOut">
              <a:rPr lang="en-US" smtClean="0"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A41B744-A052-444B-AD46-BF7D24B43B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AKCONA </a:t>
            </a:r>
            <a:br>
              <a:rPr lang="sr-Latn-RS" dirty="0" smtClean="0"/>
            </a:br>
            <a:r>
              <a:rPr lang="sr-Latn-RS" dirty="0" smtClean="0"/>
              <a:t>ISTRAŽIVANJA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21.04.2020.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534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JEDNO AKCIONO ISTRAŽIVANJE - VILA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Osmo predavanje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961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Uvod,organizacija istraživanja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Rezultati velikog broja studija svedoče o tome da se u programima za predškolsko vaspitanje i obrazovanje malo pažnje poklanjalo uslovima i kontekstu u kojima se dati program odvija i  samom vaspitaču.Npr:</a:t>
            </a:r>
          </a:p>
          <a:p>
            <a:r>
              <a:rPr lang="sr-Latn-RS" dirty="0" smtClean="0"/>
              <a:t>1. U jednoj takvoj studiji utvrđeno je da različiti programi, kada se izvode pod jednakim uslovima, daju iste efekte.</a:t>
            </a:r>
          </a:p>
          <a:p>
            <a:r>
              <a:rPr lang="sr-Latn-RS" dirty="0" smtClean="0"/>
              <a:t>2. Druga slična studija pokazala je da postoje jednako velike varijacije među grupama istog programa kao i među grupama različitih programa.</a:t>
            </a:r>
          </a:p>
          <a:p>
            <a:r>
              <a:rPr lang="sr-Latn-RS" dirty="0" smtClean="0"/>
              <a:t>Zaključak – reforme predškolskog vaspitanja koje se svode samo izmene zvaničnih programa najčešće ne uspevaju, zato sto je vaspitno obrazovni proces manje uslovljen sadržajem programa a vise prostorno –vremenskom organizacijom institucije, vrstom odnosa i nacinima interakcije između subjekata v-o procesa ( vaspitača i dece ).Otuda je vaspitač ključni faktor od koga zavisi kvalitet vaspitnog procesa.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055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Istraživanje u vrtiću Vila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/>
              <a:t> </a:t>
            </a:r>
            <a:r>
              <a:rPr lang="sr-Latn-RS" dirty="0" smtClean="0"/>
              <a:t> U početku je zamišljeno da se ovaj akcioni eksperiment izvodi u nekoliko dečijih vrtića u Beogradu i u nekom drugom mestu u Srbiji , ali , zbog materijalno – tehničkih ograničenja u toku prve godine ostalo se u dva objekta decijih vrtića, da bi se kasnije nastavilo u samo jednom od njih.</a:t>
            </a:r>
          </a:p>
          <a:p>
            <a:pPr marL="0" indent="0">
              <a:buNone/>
            </a:pPr>
            <a:r>
              <a:rPr lang="sr-Latn-RS" dirty="0" smtClean="0"/>
              <a:t>Treći član uovom istraživanju bio je objekat „Vila“. Vila je bivša stambena kuća koja je adaptirana u dečiji vrtić.Njena nestandardnost je shvaćena kao prednost a ne kao nedostatak, tako sto su prostori organizovani prema vrstama aktivnosti, a ne kao grupne sobe sto je dalje vodilo ka formiranju grupa mešovitog uzrasta.</a:t>
            </a:r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044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Organizacija vrtića i istraživanja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U „Vili“ je bilo“ 60 dece uzrasta od 3 do 7 godina. Odlučeno je da se ne formiraju nikakve i da deca slobodno odlučuju u kom će prostoru da borave. Takođe , deca su imala slobodu da biraju i vrstu aktivnosti kojima  su želela da prisustvuju.</a:t>
            </a:r>
          </a:p>
          <a:p>
            <a:r>
              <a:rPr lang="sr-Latn-RS" dirty="0" smtClean="0"/>
              <a:t> Svaka od šest vaspitačica odabrala je i definisala polje sopstvenog interesovanja za koje je smatrala da ima posebne sklonosti i sposobnosti.Bilo je šest definisanih područja vaspitno –obrazovnog rada: likovno izražavanje,, muzika i ples, dramsko izražavanje i razvoj govora, fizičko vaspitanje i sport, istrazivačke aktivnosti i „ mala škola“.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970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Organizacija vrtića i istraživanja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Pored vaspitača i istraživača ( glavnog rukovodioca u timu), u istraživanju je učestvovao i stručni saradnik – pedagog.</a:t>
            </a:r>
          </a:p>
          <a:p>
            <a:endParaRPr lang="sr-Latn-RS" dirty="0" smtClean="0"/>
          </a:p>
          <a:p>
            <a:r>
              <a:rPr lang="sr-Latn-RS" dirty="0" smtClean="0"/>
              <a:t>Istraživanje je zamišljeno kao ciklus planiranja , akcije , posmatranja i refleksije o akciji</a:t>
            </a:r>
            <a:r>
              <a:rPr lang="sr-Latn-RS" dirty="0" smtClean="0"/>
              <a:t>.</a:t>
            </a:r>
          </a:p>
          <a:p>
            <a:endParaRPr lang="sr-Latn-RS" dirty="0"/>
          </a:p>
          <a:p>
            <a:pPr lvl="7"/>
            <a:r>
              <a:rPr lang="sr-Latn-RS" sz="1800" dirty="0" smtClean="0"/>
              <a:t>( Skripta : Akciona istraživanja</a:t>
            </a:r>
            <a:r>
              <a:rPr lang="sr-Latn-RS" sz="1800" smtClean="0"/>
              <a:t>; 17-19)</a:t>
            </a:r>
            <a:endParaRPr lang="sr-Latn-RS" sz="1800" dirty="0" smtClean="0"/>
          </a:p>
          <a:p>
            <a:endParaRPr lang="sr-Latn-RS" sz="1800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64079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104</TotalTime>
  <Words>423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Clarity</vt:lpstr>
      <vt:lpstr>AKCONA  ISTRAŽIVANJA</vt:lpstr>
      <vt:lpstr>JEDNO AKCIONO ISTRAŽIVANJE - VILA</vt:lpstr>
      <vt:lpstr>Uvod,organizacija istraživanja</vt:lpstr>
      <vt:lpstr>Istraživanje u vrtiću Vila</vt:lpstr>
      <vt:lpstr>Organizacija vrtića i istraživanja</vt:lpstr>
      <vt:lpstr>Organizacija vrtića i istraživanja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AKCONA ISTRAŽIVANJA</dc:title>
  <dc:creator>Dragana</dc:creator>
  <cp:lastModifiedBy>Dragana</cp:lastModifiedBy>
  <cp:revision>13</cp:revision>
  <dcterms:created xsi:type="dcterms:W3CDTF">2020-04-18T20:02:09Z</dcterms:created>
  <dcterms:modified xsi:type="dcterms:W3CDTF">2020-04-18T21:48:55Z</dcterms:modified>
</cp:coreProperties>
</file>