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2" r:id="rId7"/>
    <p:sldId id="270" r:id="rId8"/>
    <p:sldId id="268" r:id="rId9"/>
    <p:sldId id="269" r:id="rId10"/>
    <p:sldId id="263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BB06-B932-4FDD-95A8-A53B328A52B8}" type="datetimeFigureOut">
              <a:rPr lang="en-US" smtClean="0"/>
              <a:pPr/>
              <a:t>4/21/2020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C745-0990-4400-B136-4C9BC4D7F4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BB06-B932-4FDD-95A8-A53B328A52B8}" type="datetimeFigureOut">
              <a:rPr lang="en-US" smtClean="0"/>
              <a:pPr/>
              <a:t>4/21/2020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C745-0990-4400-B136-4C9BC4D7F4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BB06-B932-4FDD-95A8-A53B328A52B8}" type="datetimeFigureOut">
              <a:rPr lang="en-US" smtClean="0"/>
              <a:pPr/>
              <a:t>4/21/2020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C745-0990-4400-B136-4C9BC4D7F4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BB06-B932-4FDD-95A8-A53B328A52B8}" type="datetimeFigureOut">
              <a:rPr lang="en-US" smtClean="0"/>
              <a:pPr/>
              <a:t>4/21/2020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C745-0990-4400-B136-4C9BC4D7F4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BB06-B932-4FDD-95A8-A53B328A52B8}" type="datetimeFigureOut">
              <a:rPr lang="en-US" smtClean="0"/>
              <a:pPr/>
              <a:t>4/21/2020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C745-0990-4400-B136-4C9BC4D7F4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BB06-B932-4FDD-95A8-A53B328A52B8}" type="datetimeFigureOut">
              <a:rPr lang="en-US" smtClean="0"/>
              <a:pPr/>
              <a:t>4/21/2020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C745-0990-4400-B136-4C9BC4D7F4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BB06-B932-4FDD-95A8-A53B328A52B8}" type="datetimeFigureOut">
              <a:rPr lang="en-US" smtClean="0"/>
              <a:pPr/>
              <a:t>4/21/2020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C745-0990-4400-B136-4C9BC4D7F4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BB06-B932-4FDD-95A8-A53B328A52B8}" type="datetimeFigureOut">
              <a:rPr lang="en-US" smtClean="0"/>
              <a:pPr/>
              <a:t>4/21/2020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C745-0990-4400-B136-4C9BC4D7F4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BB06-B932-4FDD-95A8-A53B328A52B8}" type="datetimeFigureOut">
              <a:rPr lang="en-US" smtClean="0"/>
              <a:pPr/>
              <a:t>4/21/2020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C745-0990-4400-B136-4C9BC4D7F4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BB06-B932-4FDD-95A8-A53B328A52B8}" type="datetimeFigureOut">
              <a:rPr lang="en-US" smtClean="0"/>
              <a:pPr/>
              <a:t>4/21/2020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C745-0990-4400-B136-4C9BC4D7F4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BB06-B932-4FDD-95A8-A53B328A52B8}" type="datetimeFigureOut">
              <a:rPr lang="en-US" smtClean="0"/>
              <a:pPr/>
              <a:t>4/21/2020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71C745-0990-4400-B136-4C9BC4D7F4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D5BB06-B932-4FDD-95A8-A53B328A52B8}" type="datetimeFigureOut">
              <a:rPr lang="en-US" smtClean="0"/>
              <a:pPr/>
              <a:t>4/21/2020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71C745-0990-4400-B136-4C9BC4D7F47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2071678"/>
            <a:ext cx="7786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7200" dirty="0" smtClean="0"/>
              <a:t>Драмски пројекат</a:t>
            </a:r>
          </a:p>
          <a:p>
            <a:pPr algn="ctr"/>
            <a:endParaRPr lang="sr-Cyrl-RS" sz="3600" dirty="0" smtClean="0"/>
          </a:p>
          <a:p>
            <a:pPr algn="ctr"/>
            <a:r>
              <a:rPr lang="sr-Cyrl-RS" sz="3600" dirty="0" smtClean="0"/>
              <a:t>Употреба вокабулара на француском језику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1915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 descr="C:\Users\Sanja\Desktop\Druzenje-sa-decom-iz-vrtica-Kamicak_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3810027" cy="2857520"/>
          </a:xfrm>
          <a:prstGeom prst="rect">
            <a:avLst/>
          </a:prstGeom>
          <a:noFill/>
        </p:spPr>
      </p:pic>
      <p:pic>
        <p:nvPicPr>
          <p:cNvPr id="14340" name="Picture 4" descr="C:\Users\Sanja\Desktop\vjeveric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000372"/>
            <a:ext cx="4000528" cy="2883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8648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429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80454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 descr="C:\Users\Sanja\Desktop\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714620"/>
            <a:ext cx="638175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4645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49339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83629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C:\Users\Sanja\Desktop\DSC_419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256"/>
            <a:ext cx="3121025" cy="2066925"/>
          </a:xfrm>
          <a:prstGeom prst="rect">
            <a:avLst/>
          </a:prstGeom>
          <a:noFill/>
        </p:spPr>
      </p:pic>
      <p:pic>
        <p:nvPicPr>
          <p:cNvPr id="8197" name="Picture 5" descr="C:\Users\Sanja\Desktop\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214818"/>
            <a:ext cx="3892550" cy="2189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2"/>
            <a:ext cx="4686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1920875"/>
            <a:ext cx="85788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687705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854075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3058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71942"/>
            <a:ext cx="84518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275882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642918"/>
            <a:ext cx="344727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57166"/>
            <a:ext cx="250817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2423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 descr="C:\Users\Sanja\Desktop\1907211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3214694" cy="4286259"/>
          </a:xfrm>
          <a:prstGeom prst="rect">
            <a:avLst/>
          </a:prstGeom>
          <a:noFill/>
        </p:spPr>
      </p:pic>
      <p:pic>
        <p:nvPicPr>
          <p:cNvPr id="13316" name="Picture 4" descr="C:\Users\Sanja\Desktop\1852362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857496"/>
            <a:ext cx="439343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8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Profesori</dc:creator>
  <cp:lastModifiedBy>Ivica</cp:lastModifiedBy>
  <cp:revision>9</cp:revision>
  <dcterms:created xsi:type="dcterms:W3CDTF">2018-03-07T09:20:31Z</dcterms:created>
  <dcterms:modified xsi:type="dcterms:W3CDTF">2020-04-21T13:14:40Z</dcterms:modified>
</cp:coreProperties>
</file>