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1CE569-904C-4833-A6A5-42504A78FBAD}" type="datetimeFigureOut">
              <a:rPr lang="en-US" smtClean="0"/>
              <a:t>3/8/2017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9D34B4-F44E-4CBC-A313-A07764A7948F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teplus.rs/tekstovi/4-tekstovi/161-dramski-metod-u-radu-sa-decom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err="1">
                <a:hlinkClick r:id="rId2"/>
              </a:rPr>
              <a:t>Dramski</a:t>
            </a:r>
            <a:r>
              <a:rPr lang="fr-FR" b="1" u="sng" dirty="0">
                <a:hlinkClick r:id="rId2"/>
              </a:rPr>
              <a:t> </a:t>
            </a:r>
            <a:r>
              <a:rPr lang="fr-FR" b="1" u="sng" dirty="0" err="1">
                <a:hlinkClick r:id="rId2"/>
              </a:rPr>
              <a:t>metod</a:t>
            </a:r>
            <a:r>
              <a:rPr lang="fr-FR" b="1" u="sng" dirty="0">
                <a:hlinkClick r:id="rId2"/>
              </a:rPr>
              <a:t> u </a:t>
            </a:r>
            <a:r>
              <a:rPr lang="fr-FR" b="1" u="sng" dirty="0" err="1">
                <a:hlinkClick r:id="rId2"/>
              </a:rPr>
              <a:t>radu</a:t>
            </a:r>
            <a:r>
              <a:rPr lang="fr-FR" b="1" u="sng" dirty="0">
                <a:hlinkClick r:id="rId2"/>
              </a:rPr>
              <a:t> sa </a:t>
            </a:r>
            <a:r>
              <a:rPr lang="fr-FR" b="1" u="sng" dirty="0" err="1">
                <a:hlinkClick r:id="rId2"/>
              </a:rPr>
              <a:t>decom</a:t>
            </a:r>
            <a:r>
              <a:rPr lang="fr-FR" b="1" dirty="0"/>
              <a:t> 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O </a:t>
            </a:r>
            <a:r>
              <a:rPr lang="en-US" i="1" dirty="0" err="1"/>
              <a:t>primeni</a:t>
            </a:r>
            <a:r>
              <a:rPr lang="en-US" i="1" dirty="0"/>
              <a:t> </a:t>
            </a:r>
            <a:r>
              <a:rPr lang="en-US" i="1" dirty="0" err="1"/>
              <a:t>dramskih</a:t>
            </a:r>
            <a:r>
              <a:rPr lang="en-US" i="1" dirty="0"/>
              <a:t> </a:t>
            </a:r>
            <a:r>
              <a:rPr lang="en-US" i="1" dirty="0" err="1"/>
              <a:t>metoda</a:t>
            </a:r>
            <a:r>
              <a:rPr lang="en-US" i="1" dirty="0"/>
              <a:t> u </a:t>
            </a:r>
            <a:r>
              <a:rPr lang="en-US" i="1" dirty="0" err="1"/>
              <a:t>radu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decom</a:t>
            </a:r>
            <a:r>
              <a:rPr lang="en-US" i="1" dirty="0"/>
              <a:t> </a:t>
            </a:r>
            <a:r>
              <a:rPr lang="en-US" i="1" dirty="0" err="1"/>
              <a:t>piše</a:t>
            </a:r>
            <a:r>
              <a:rPr lang="en-US" i="1" dirty="0"/>
              <a:t> </a:t>
            </a:r>
            <a:r>
              <a:rPr lang="en-US" i="1" dirty="0" err="1"/>
              <a:t>Dušica</a:t>
            </a:r>
            <a:r>
              <a:rPr lang="en-US" i="1" dirty="0"/>
              <a:t> </a:t>
            </a:r>
            <a:r>
              <a:rPr lang="en-US" i="1" dirty="0" err="1"/>
              <a:t>Bojović</a:t>
            </a:r>
            <a:r>
              <a:rPr lang="en-US" i="1" dirty="0"/>
              <a:t> </a:t>
            </a:r>
            <a:r>
              <a:rPr lang="en-US" i="1" dirty="0" err="1"/>
              <a:t>koja</a:t>
            </a:r>
            <a:r>
              <a:rPr lang="en-US" i="1" dirty="0"/>
              <a:t> se </a:t>
            </a:r>
            <a:r>
              <a:rPr lang="en-US" i="1" dirty="0" err="1"/>
              <a:t>već</a:t>
            </a:r>
            <a:r>
              <a:rPr lang="en-US" i="1" dirty="0"/>
              <a:t> </a:t>
            </a:r>
            <a:r>
              <a:rPr lang="en-US" i="1" dirty="0" err="1"/>
              <a:t>dugi</a:t>
            </a:r>
            <a:r>
              <a:rPr lang="en-US" i="1" dirty="0"/>
              <a:t> </a:t>
            </a:r>
            <a:r>
              <a:rPr lang="en-US" i="1" dirty="0" err="1"/>
              <a:t>niz</a:t>
            </a:r>
            <a:r>
              <a:rPr lang="en-US" i="1" dirty="0"/>
              <a:t> </a:t>
            </a:r>
            <a:r>
              <a:rPr lang="en-US" i="1" dirty="0" err="1"/>
              <a:t>godina</a:t>
            </a:r>
            <a:r>
              <a:rPr lang="en-US" i="1" dirty="0"/>
              <a:t> </a:t>
            </a:r>
            <a:r>
              <a:rPr lang="en-US" i="1" dirty="0" err="1"/>
              <a:t>bavi</a:t>
            </a:r>
            <a:r>
              <a:rPr lang="en-US" i="1" dirty="0"/>
              <a:t>  </a:t>
            </a:r>
            <a:r>
              <a:rPr lang="en-US" i="1" dirty="0" err="1"/>
              <a:t>dramskim</a:t>
            </a:r>
            <a:r>
              <a:rPr lang="en-US" i="1" dirty="0"/>
              <a:t> </a:t>
            </a:r>
            <a:r>
              <a:rPr lang="en-US" i="1" dirty="0" err="1"/>
              <a:t>tehnikama</a:t>
            </a:r>
            <a:r>
              <a:rPr lang="en-US" i="1" dirty="0"/>
              <a:t> </a:t>
            </a:r>
            <a:r>
              <a:rPr lang="en-US" i="1" dirty="0" err="1"/>
              <a:t>primerenim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prilagodjenim</a:t>
            </a:r>
            <a:r>
              <a:rPr lang="en-US" i="1" dirty="0"/>
              <a:t> </a:t>
            </a:r>
            <a:r>
              <a:rPr lang="en-US" i="1" dirty="0" err="1"/>
              <a:t>deci</a:t>
            </a:r>
            <a:r>
              <a:rPr lang="en-US" i="1" dirty="0"/>
              <a:t> </a:t>
            </a:r>
            <a:r>
              <a:rPr lang="en-US" i="1" dirty="0" err="1"/>
              <a:t>predškolskog</a:t>
            </a:r>
            <a:r>
              <a:rPr lang="en-US" i="1" dirty="0"/>
              <a:t> </a:t>
            </a:r>
            <a:r>
              <a:rPr lang="en-US" i="1" dirty="0" err="1"/>
              <a:t>uzrasta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njihovom</a:t>
            </a:r>
            <a:r>
              <a:rPr lang="en-US" i="1" dirty="0"/>
              <a:t> </a:t>
            </a:r>
            <a:r>
              <a:rPr lang="en-US" i="1" dirty="0" err="1"/>
              <a:t>praktičnom</a:t>
            </a:r>
            <a:r>
              <a:rPr lang="en-US" i="1" dirty="0"/>
              <a:t> </a:t>
            </a:r>
            <a:r>
              <a:rPr lang="en-US" i="1" dirty="0" err="1"/>
              <a:t>primenom</a:t>
            </a:r>
            <a:r>
              <a:rPr lang="en-US" i="1" dirty="0"/>
              <a:t> u </a:t>
            </a:r>
            <a:r>
              <a:rPr lang="en-US" i="1" dirty="0" err="1"/>
              <a:t>neposrednom</a:t>
            </a:r>
            <a:r>
              <a:rPr lang="en-US" i="1" dirty="0"/>
              <a:t> </a:t>
            </a:r>
            <a:r>
              <a:rPr lang="en-US" i="1" dirty="0" err="1"/>
              <a:t>radu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decom</a:t>
            </a:r>
            <a:r>
              <a:rPr lang="en-US" i="1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b="1" dirty="0" err="1"/>
              <a:t>Upotreba</a:t>
            </a:r>
            <a:r>
              <a:rPr lang="es-ES" b="1" dirty="0"/>
              <a:t> </a:t>
            </a:r>
            <a:r>
              <a:rPr lang="es-ES" b="1" dirty="0" err="1"/>
              <a:t>početnih</a:t>
            </a:r>
            <a:r>
              <a:rPr lang="es-ES" b="1" dirty="0"/>
              <a:t> </a:t>
            </a:r>
            <a:r>
              <a:rPr lang="es-ES" b="1" dirty="0" err="1"/>
              <a:t>dramski</a:t>
            </a:r>
            <a:r>
              <a:rPr lang="es-ES" b="1" dirty="0"/>
              <a:t> </a:t>
            </a:r>
            <a:r>
              <a:rPr lang="es-ES" b="1" dirty="0" err="1"/>
              <a:t>tehnika</a:t>
            </a:r>
            <a:r>
              <a:rPr lang="es-ES" b="1" dirty="0"/>
              <a:t> i </a:t>
            </a:r>
            <a:r>
              <a:rPr lang="es-ES" b="1" dirty="0" err="1"/>
              <a:t>metoda</a:t>
            </a:r>
            <a:r>
              <a:rPr lang="es-ES" b="1" dirty="0"/>
              <a:t> </a:t>
            </a:r>
            <a:r>
              <a:rPr lang="es-ES" b="1" dirty="0" err="1"/>
              <a:t>podrazumeva</a:t>
            </a:r>
            <a:r>
              <a:rPr lang="es-ES" b="1" dirty="0"/>
              <a:t>:</a:t>
            </a:r>
            <a:endParaRPr lang="en-GB" dirty="0"/>
          </a:p>
          <a:p>
            <a:pPr lvl="0"/>
            <a:r>
              <a:rPr lang="es-ES" dirty="0" err="1"/>
              <a:t>Skladne</a:t>
            </a:r>
            <a:r>
              <a:rPr lang="es-ES" dirty="0"/>
              <a:t> </a:t>
            </a:r>
            <a:r>
              <a:rPr lang="es-ES" dirty="0" err="1"/>
              <a:t>aktivnosti</a:t>
            </a:r>
            <a:r>
              <a:rPr lang="es-ES" dirty="0"/>
              <a:t> – </a:t>
            </a:r>
            <a:r>
              <a:rPr lang="es-ES" dirty="0" err="1"/>
              <a:t>igre</a:t>
            </a:r>
            <a:r>
              <a:rPr lang="es-ES" dirty="0"/>
              <a:t> u </a:t>
            </a:r>
            <a:r>
              <a:rPr lang="es-ES" dirty="0" err="1"/>
              <a:t>kojima</a:t>
            </a:r>
            <a:r>
              <a:rPr lang="es-ES" dirty="0"/>
              <a:t> </a:t>
            </a:r>
            <a:r>
              <a:rPr lang="es-ES" dirty="0" err="1"/>
              <a:t>vaspitač</a:t>
            </a:r>
            <a:r>
              <a:rPr lang="es-ES" dirty="0"/>
              <a:t> </a:t>
            </a:r>
            <a:r>
              <a:rPr lang="es-ES" dirty="0" err="1"/>
              <a:t>obezbeđuje</a:t>
            </a:r>
            <a:r>
              <a:rPr lang="es-ES" dirty="0"/>
              <a:t> </a:t>
            </a:r>
            <a:r>
              <a:rPr lang="es-ES" dirty="0" err="1"/>
              <a:t>stimulans</a:t>
            </a:r>
            <a:r>
              <a:rPr lang="es-ES" dirty="0"/>
              <a:t>, a </a:t>
            </a:r>
            <a:r>
              <a:rPr lang="es-ES" dirty="0" err="1"/>
              <a:t>svako</a:t>
            </a:r>
            <a:r>
              <a:rPr lang="es-ES" dirty="0"/>
              <a:t> </a:t>
            </a:r>
            <a:r>
              <a:rPr lang="es-ES" dirty="0" err="1"/>
              <a:t>dete</a:t>
            </a:r>
            <a:r>
              <a:rPr lang="es-ES" dirty="0"/>
              <a:t> igra </a:t>
            </a:r>
            <a:r>
              <a:rPr lang="es-ES" dirty="0" err="1"/>
              <a:t>istu</a:t>
            </a:r>
            <a:r>
              <a:rPr lang="es-ES" dirty="0"/>
              <a:t> </a:t>
            </a:r>
            <a:r>
              <a:rPr lang="es-ES" dirty="0" err="1"/>
              <a:t>ulogu</a:t>
            </a:r>
            <a:r>
              <a:rPr lang="es-ES" dirty="0"/>
              <a:t>, </a:t>
            </a:r>
            <a:r>
              <a:rPr lang="es-ES" dirty="0" err="1"/>
              <a:t>simultano</a:t>
            </a:r>
            <a:r>
              <a:rPr lang="es-ES" dirty="0"/>
              <a:t> </a:t>
            </a:r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ipak</a:t>
            </a:r>
            <a:r>
              <a:rPr lang="es-ES" dirty="0"/>
              <a:t> </a:t>
            </a:r>
            <a:r>
              <a:rPr lang="es-ES" dirty="0" err="1"/>
              <a:t>nezavisno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ostale</a:t>
            </a:r>
            <a:r>
              <a:rPr lang="es-ES" dirty="0"/>
              <a:t> </a:t>
            </a:r>
            <a:r>
              <a:rPr lang="es-ES" dirty="0" err="1"/>
              <a:t>dece</a:t>
            </a:r>
            <a:endParaRPr lang="en-GB" dirty="0"/>
          </a:p>
          <a:p>
            <a:pPr lvl="0"/>
            <a:r>
              <a:rPr lang="es-ES" dirty="0" err="1"/>
              <a:t>Igre</a:t>
            </a:r>
            <a:r>
              <a:rPr lang="es-ES" dirty="0"/>
              <a:t> u </a:t>
            </a:r>
            <a:r>
              <a:rPr lang="es-ES" dirty="0" err="1"/>
              <a:t>parovima</a:t>
            </a:r>
            <a:r>
              <a:rPr lang="es-ES" dirty="0"/>
              <a:t>, </a:t>
            </a:r>
            <a:r>
              <a:rPr lang="es-ES" dirty="0" err="1"/>
              <a:t>osnova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dramsku</a:t>
            </a:r>
            <a:r>
              <a:rPr lang="es-ES" dirty="0"/>
              <a:t> </a:t>
            </a:r>
            <a:r>
              <a:rPr lang="es-ES" dirty="0" err="1"/>
              <a:t>mustru</a:t>
            </a:r>
            <a:r>
              <a:rPr lang="es-ES" dirty="0"/>
              <a:t> u </a:t>
            </a:r>
            <a:r>
              <a:rPr lang="es-ES" dirty="0" err="1"/>
              <a:t>kojoj</a:t>
            </a:r>
            <a:r>
              <a:rPr lang="es-ES" dirty="0"/>
              <a:t> </a:t>
            </a:r>
            <a:r>
              <a:rPr lang="es-ES" dirty="0" err="1"/>
              <a:t>dva</a:t>
            </a:r>
            <a:r>
              <a:rPr lang="es-ES" dirty="0"/>
              <a:t> </a:t>
            </a:r>
            <a:r>
              <a:rPr lang="es-ES" dirty="0" err="1"/>
              <a:t>deteta</a:t>
            </a:r>
            <a:r>
              <a:rPr lang="es-ES" dirty="0"/>
              <a:t> </a:t>
            </a:r>
            <a:r>
              <a:rPr lang="es-ES" dirty="0" err="1"/>
              <a:t>rade</a:t>
            </a:r>
            <a:r>
              <a:rPr lang="es-ES" dirty="0"/>
              <a:t> </a:t>
            </a:r>
            <a:r>
              <a:rPr lang="es-ES" dirty="0" err="1"/>
              <a:t>zajedno</a:t>
            </a:r>
            <a:r>
              <a:rPr lang="es-ES" dirty="0"/>
              <a:t> </a:t>
            </a:r>
            <a:r>
              <a:rPr lang="es-ES" dirty="0" err="1"/>
              <a:t>dogovarajući</a:t>
            </a:r>
            <a:r>
              <a:rPr lang="es-ES" dirty="0"/>
              <a:t> se i </a:t>
            </a:r>
            <a:r>
              <a:rPr lang="es-ES" dirty="0" err="1"/>
              <a:t>odlučujući</a:t>
            </a:r>
            <a:r>
              <a:rPr lang="es-ES" dirty="0"/>
              <a:t> </a:t>
            </a:r>
            <a:r>
              <a:rPr lang="es-ES" dirty="0" err="1"/>
              <a:t>zajednički</a:t>
            </a:r>
            <a:r>
              <a:rPr lang="es-ES" dirty="0"/>
              <a:t> </a:t>
            </a:r>
            <a:r>
              <a:rPr lang="es-ES" dirty="0" err="1"/>
              <a:t>kako</a:t>
            </a:r>
            <a:r>
              <a:rPr lang="es-ES" dirty="0"/>
              <a:t>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određena</a:t>
            </a:r>
            <a:r>
              <a:rPr lang="es-ES" dirty="0"/>
              <a:t> </a:t>
            </a:r>
            <a:r>
              <a:rPr lang="es-ES" dirty="0" err="1"/>
              <a:t>scena</a:t>
            </a:r>
            <a:r>
              <a:rPr lang="es-ES" dirty="0"/>
              <a:t> – </a:t>
            </a:r>
            <a:r>
              <a:rPr lang="es-ES" dirty="0" err="1"/>
              <a:t>situacija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postavljena</a:t>
            </a:r>
            <a:endParaRPr lang="en-GB" dirty="0"/>
          </a:p>
          <a:p>
            <a:pPr lvl="0"/>
            <a:r>
              <a:rPr lang="es-ES" dirty="0" err="1"/>
              <a:t>Grupne</a:t>
            </a:r>
            <a:r>
              <a:rPr lang="es-ES" dirty="0"/>
              <a:t> </a:t>
            </a:r>
            <a:r>
              <a:rPr lang="es-ES" dirty="0" err="1"/>
              <a:t>igre</a:t>
            </a:r>
            <a:r>
              <a:rPr lang="es-ES" dirty="0"/>
              <a:t> </a:t>
            </a:r>
            <a:r>
              <a:rPr lang="es-ES" dirty="0" err="1"/>
              <a:t>slične</a:t>
            </a:r>
            <a:r>
              <a:rPr lang="es-ES" dirty="0"/>
              <a:t> </a:t>
            </a:r>
            <a:r>
              <a:rPr lang="es-ES" dirty="0" err="1"/>
              <a:t>igrama</a:t>
            </a:r>
            <a:r>
              <a:rPr lang="es-ES" dirty="0"/>
              <a:t> u </a:t>
            </a:r>
            <a:r>
              <a:rPr lang="es-ES" dirty="0" err="1"/>
              <a:t>parovima</a:t>
            </a:r>
            <a:endParaRPr lang="en-GB" dirty="0"/>
          </a:p>
          <a:p>
            <a:pPr lvl="0"/>
            <a:r>
              <a:rPr lang="es-ES" dirty="0" err="1"/>
              <a:t>Igre</a:t>
            </a:r>
            <a:r>
              <a:rPr lang="es-ES" dirty="0"/>
              <a:t> </a:t>
            </a:r>
            <a:r>
              <a:rPr lang="es-ES" dirty="0" err="1"/>
              <a:t>zagrevanja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</a:t>
            </a:r>
            <a:r>
              <a:rPr lang="es-ES" dirty="0" err="1"/>
              <a:t>pomažu</a:t>
            </a:r>
            <a:r>
              <a:rPr lang="es-ES" dirty="0"/>
              <a:t> da se </a:t>
            </a:r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fokusiraju</a:t>
            </a:r>
            <a:r>
              <a:rPr lang="es-ES" dirty="0"/>
              <a:t> i </a:t>
            </a:r>
            <a:r>
              <a:rPr lang="es-ES" dirty="0" err="1"/>
              <a:t>izraze</a:t>
            </a:r>
            <a:r>
              <a:rPr lang="es-ES" dirty="0"/>
              <a:t> sebe</a:t>
            </a:r>
            <a:endParaRPr lang="en-GB" dirty="0"/>
          </a:p>
          <a:p>
            <a:pPr lvl="0"/>
            <a:r>
              <a:rPr lang="es-ES" dirty="0" err="1"/>
              <a:t>Igre</a:t>
            </a:r>
            <a:r>
              <a:rPr lang="es-ES" dirty="0"/>
              <a:t> </a:t>
            </a:r>
            <a:r>
              <a:rPr lang="es-ES" dirty="0" err="1"/>
              <a:t>vaspitač</a:t>
            </a:r>
            <a:r>
              <a:rPr lang="es-ES" dirty="0"/>
              <a:t> – </a:t>
            </a:r>
            <a:r>
              <a:rPr lang="es-ES" dirty="0" err="1"/>
              <a:t>glumac</a:t>
            </a:r>
            <a:r>
              <a:rPr lang="es-ES" dirty="0"/>
              <a:t> u </a:t>
            </a:r>
            <a:r>
              <a:rPr lang="es-ES" dirty="0" err="1"/>
              <a:t>kojima</a:t>
            </a:r>
            <a:r>
              <a:rPr lang="es-ES" dirty="0"/>
              <a:t> </a:t>
            </a:r>
            <a:r>
              <a:rPr lang="es-ES" dirty="0" err="1"/>
              <a:t>vaspitač</a:t>
            </a:r>
            <a:r>
              <a:rPr lang="es-ES" dirty="0"/>
              <a:t> igra </a:t>
            </a:r>
            <a:r>
              <a:rPr lang="es-ES" dirty="0" err="1"/>
              <a:t>određeni</a:t>
            </a:r>
            <a:r>
              <a:rPr lang="es-ES" dirty="0"/>
              <a:t> </a:t>
            </a:r>
            <a:r>
              <a:rPr lang="es-ES" dirty="0" err="1"/>
              <a:t>karakter</a:t>
            </a:r>
            <a:r>
              <a:rPr lang="es-ES" dirty="0"/>
              <a:t> da </a:t>
            </a:r>
            <a:r>
              <a:rPr lang="es-ES" dirty="0" err="1"/>
              <a:t>bi</a:t>
            </a:r>
            <a:r>
              <a:rPr lang="es-ES" dirty="0"/>
              <a:t> </a:t>
            </a:r>
            <a:r>
              <a:rPr lang="es-ES" dirty="0" err="1"/>
              <a:t>ohrabrio</a:t>
            </a:r>
            <a:r>
              <a:rPr lang="es-ES" dirty="0"/>
              <a:t> </a:t>
            </a:r>
            <a:r>
              <a:rPr lang="es-ES" dirty="0" err="1"/>
              <a:t>decu</a:t>
            </a:r>
            <a:r>
              <a:rPr lang="es-ES" dirty="0"/>
              <a:t> da </a:t>
            </a:r>
            <a:r>
              <a:rPr lang="es-ES" dirty="0" err="1"/>
              <a:t>participiraju</a:t>
            </a:r>
            <a:r>
              <a:rPr lang="es-ES" dirty="0"/>
              <a:t> u </a:t>
            </a:r>
            <a:r>
              <a:rPr lang="es-ES" dirty="0" err="1"/>
              <a:t>aktivnostima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da </a:t>
            </a:r>
            <a:r>
              <a:rPr lang="es-ES" dirty="0" err="1"/>
              <a:t>bi</a:t>
            </a:r>
            <a:r>
              <a:rPr lang="es-ES" dirty="0"/>
              <a:t> </a:t>
            </a:r>
            <a:r>
              <a:rPr lang="es-ES" dirty="0" err="1"/>
              <a:t>snimili</a:t>
            </a:r>
            <a:r>
              <a:rPr lang="es-ES" dirty="0"/>
              <a:t> </a:t>
            </a:r>
            <a:r>
              <a:rPr lang="es-ES" dirty="0" err="1"/>
              <a:t>problem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konflikt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</a:t>
            </a:r>
            <a:r>
              <a:rPr lang="es-ES" dirty="0" err="1"/>
              <a:t>zajednički</a:t>
            </a:r>
            <a:r>
              <a:rPr lang="es-ES" dirty="0"/>
              <a:t> </a:t>
            </a:r>
            <a:r>
              <a:rPr lang="es-ES" dirty="0" err="1"/>
              <a:t>rešiti</a:t>
            </a:r>
            <a:endParaRPr lang="en-GB" dirty="0"/>
          </a:p>
          <a:p>
            <a:pPr lvl="0"/>
            <a:r>
              <a:rPr lang="es-ES" dirty="0" err="1"/>
              <a:t>Usmeravanje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/>
              <a:t>strane</a:t>
            </a:r>
            <a:r>
              <a:rPr lang="es-ES" dirty="0"/>
              <a:t> </a:t>
            </a:r>
            <a:r>
              <a:rPr lang="es-ES" dirty="0" err="1"/>
              <a:t>tako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</a:t>
            </a:r>
            <a:r>
              <a:rPr lang="es-ES" dirty="0" err="1"/>
              <a:t>vaspitač</a:t>
            </a:r>
            <a:r>
              <a:rPr lang="es-ES" dirty="0"/>
              <a:t> </a:t>
            </a:r>
            <a:r>
              <a:rPr lang="es-ES" dirty="0" err="1"/>
              <a:t>nenametljivo</a:t>
            </a:r>
            <a:r>
              <a:rPr lang="es-ES" dirty="0"/>
              <a:t> </a:t>
            </a:r>
            <a:r>
              <a:rPr lang="es-ES" dirty="0" err="1"/>
              <a:t>sugeriše</a:t>
            </a:r>
            <a:r>
              <a:rPr lang="es-ES" dirty="0"/>
              <a:t> </a:t>
            </a:r>
            <a:r>
              <a:rPr lang="es-ES" dirty="0" err="1"/>
              <a:t>akcije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ideje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Područje</a:t>
            </a:r>
            <a:r>
              <a:rPr lang="en-US" dirty="0"/>
              <a:t> </a:t>
            </a:r>
            <a:r>
              <a:rPr lang="en-US" b="1" dirty="0" err="1"/>
              <a:t>dramskih</a:t>
            </a:r>
            <a:r>
              <a:rPr lang="en-US" b="1" dirty="0"/>
              <a:t> </a:t>
            </a:r>
            <a:r>
              <a:rPr lang="en-US" b="1" dirty="0" err="1"/>
              <a:t>aktivnosti</a:t>
            </a:r>
            <a:r>
              <a:rPr lang="en-US" dirty="0"/>
              <a:t> u </a:t>
            </a:r>
            <a:r>
              <a:rPr lang="en-US" dirty="0" err="1"/>
              <a:t>predškolskom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, </a:t>
            </a:r>
            <a:r>
              <a:rPr lang="en-US" dirty="0" err="1"/>
              <a:t>korak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,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uvodi</a:t>
            </a:r>
            <a:r>
              <a:rPr lang="en-US" dirty="0"/>
              <a:t> </a:t>
            </a:r>
            <a:r>
              <a:rPr lang="en-US" dirty="0" err="1"/>
              <a:t>dramske</a:t>
            </a:r>
            <a:r>
              <a:rPr lang="en-US" dirty="0"/>
              <a:t> </a:t>
            </a:r>
            <a:r>
              <a:rPr lang="en-US" dirty="0" err="1"/>
              <a:t>tehnike</a:t>
            </a:r>
            <a:r>
              <a:rPr lang="en-US" dirty="0"/>
              <a:t>:</a:t>
            </a:r>
            <a:endParaRPr lang="en-GB" dirty="0"/>
          </a:p>
          <a:p>
            <a:pPr lvl="0"/>
            <a:r>
              <a:rPr lang="en-US" dirty="0" err="1"/>
              <a:t>Pantomimu</a:t>
            </a:r>
            <a:endParaRPr lang="en-GB" dirty="0"/>
          </a:p>
          <a:p>
            <a:pPr lvl="0"/>
            <a:r>
              <a:rPr lang="en-US" dirty="0" err="1"/>
              <a:t>Vođenu</a:t>
            </a:r>
            <a:r>
              <a:rPr lang="en-US" dirty="0"/>
              <a:t> </a:t>
            </a:r>
            <a:r>
              <a:rPr lang="en-US" dirty="0" err="1"/>
              <a:t>fantaziju</a:t>
            </a:r>
            <a:endParaRPr lang="en-GB" dirty="0"/>
          </a:p>
          <a:p>
            <a:pPr lvl="0"/>
            <a:r>
              <a:rPr lang="en-US" dirty="0" err="1"/>
              <a:t>Narativnu</a:t>
            </a:r>
            <a:r>
              <a:rPr lang="en-US" dirty="0"/>
              <a:t> </a:t>
            </a:r>
            <a:r>
              <a:rPr lang="en-US" dirty="0" err="1"/>
              <a:t>pantomimu</a:t>
            </a:r>
            <a:endParaRPr lang="en-GB" dirty="0"/>
          </a:p>
          <a:p>
            <a:pPr lvl="0"/>
            <a:r>
              <a:rPr lang="en-US" dirty="0" err="1"/>
              <a:t>Igre</a:t>
            </a:r>
            <a:r>
              <a:rPr lang="en-US" dirty="0"/>
              <a:t> </a:t>
            </a:r>
            <a:r>
              <a:rPr lang="en-US" dirty="0" err="1"/>
              <a:t>uloga</a:t>
            </a:r>
            <a:endParaRPr lang="en-GB" dirty="0"/>
          </a:p>
          <a:p>
            <a:pPr lvl="0"/>
            <a:r>
              <a:rPr lang="en-US" dirty="0" err="1"/>
              <a:t>Prezentovanje</a:t>
            </a:r>
            <a:r>
              <a:rPr lang="en-US" dirty="0"/>
              <a:t> </a:t>
            </a:r>
            <a:r>
              <a:rPr lang="en-US" dirty="0" err="1"/>
              <a:t>dramskih</a:t>
            </a:r>
            <a:r>
              <a:rPr lang="en-US" dirty="0"/>
              <a:t> </a:t>
            </a:r>
            <a:r>
              <a:rPr lang="en-US" dirty="0" err="1"/>
              <a:t>tekstova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priča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 – </a:t>
            </a:r>
            <a:r>
              <a:rPr lang="en-US" dirty="0" err="1"/>
              <a:t>pričanje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slikama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prepričavanje</a:t>
            </a:r>
            <a:endParaRPr lang="en-GB" dirty="0"/>
          </a:p>
          <a:p>
            <a:pPr lvl="0"/>
            <a:r>
              <a:rPr lang="en-US" dirty="0" err="1"/>
              <a:t>Dramske</a:t>
            </a:r>
            <a:r>
              <a:rPr lang="en-US" dirty="0"/>
              <a:t> </a:t>
            </a:r>
            <a:r>
              <a:rPr lang="en-US" dirty="0" err="1"/>
              <a:t>igre</a:t>
            </a:r>
            <a:endParaRPr lang="en-GB" dirty="0"/>
          </a:p>
          <a:p>
            <a:pPr lvl="0"/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lutaka</a:t>
            </a:r>
            <a:r>
              <a:rPr lang="en-US" dirty="0"/>
              <a:t>, </a:t>
            </a:r>
            <a:r>
              <a:rPr lang="en-US" dirty="0" err="1"/>
              <a:t>lutkarsko</a:t>
            </a:r>
            <a:r>
              <a:rPr lang="en-US" dirty="0"/>
              <a:t> </a:t>
            </a:r>
            <a:r>
              <a:rPr lang="en-US" dirty="0" err="1"/>
              <a:t>pozorište</a:t>
            </a:r>
            <a:endParaRPr lang="en-GB" dirty="0"/>
          </a:p>
          <a:p>
            <a:pPr lvl="0"/>
            <a:r>
              <a:rPr lang="en-US" dirty="0" err="1"/>
              <a:t>Improvizacije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karakterizacije</a:t>
            </a:r>
            <a:r>
              <a:rPr lang="en-US" dirty="0"/>
              <a:t> </a:t>
            </a:r>
            <a:r>
              <a:rPr lang="en-US" dirty="0" err="1"/>
              <a:t>uloga</a:t>
            </a:r>
            <a:endParaRPr lang="en-GB" dirty="0"/>
          </a:p>
          <a:p>
            <a:pPr lvl="0"/>
            <a:r>
              <a:rPr lang="en-US" dirty="0" err="1"/>
              <a:t>Individualne</a:t>
            </a:r>
            <a:r>
              <a:rPr lang="en-US" dirty="0"/>
              <a:t> </a:t>
            </a:r>
            <a:r>
              <a:rPr lang="en-US" dirty="0" err="1"/>
              <a:t>uloge</a:t>
            </a:r>
            <a:endParaRPr lang="en-GB" dirty="0"/>
          </a:p>
          <a:p>
            <a:pPr lvl="0"/>
            <a:r>
              <a:rPr lang="en-US" dirty="0" err="1"/>
              <a:t>Karakterizaciju</a:t>
            </a:r>
            <a:r>
              <a:rPr lang="en-US" dirty="0"/>
              <a:t> </a:t>
            </a:r>
            <a:r>
              <a:rPr lang="en-US" dirty="0" err="1"/>
              <a:t>likova</a:t>
            </a:r>
            <a:endParaRPr lang="en-GB" dirty="0"/>
          </a:p>
          <a:p>
            <a:pPr lvl="0"/>
            <a:r>
              <a:rPr lang="en-US" dirty="0" err="1"/>
              <a:t>Dramatizaciju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izvođačke</a:t>
            </a:r>
            <a:r>
              <a:rPr lang="en-US" dirty="0"/>
              <a:t> </a:t>
            </a:r>
            <a:r>
              <a:rPr lang="en-US" dirty="0" err="1"/>
              <a:t>igre</a:t>
            </a:r>
            <a:endParaRPr lang="en-GB" dirty="0"/>
          </a:p>
          <a:p>
            <a:pPr lvl="0"/>
            <a:r>
              <a:rPr lang="en-US" dirty="0"/>
              <a:t>Forum </a:t>
            </a:r>
            <a:r>
              <a:rPr lang="en-US" dirty="0" err="1"/>
              <a:t>pozorište</a:t>
            </a:r>
            <a:endParaRPr lang="en-GB" dirty="0"/>
          </a:p>
          <a:p>
            <a:pPr lvl="0"/>
            <a:r>
              <a:rPr lang="en-US" dirty="0" err="1"/>
              <a:t>Vaspitač</a:t>
            </a:r>
            <a:r>
              <a:rPr lang="en-US" dirty="0"/>
              <a:t> u </a:t>
            </a:r>
            <a:r>
              <a:rPr lang="en-US" dirty="0" err="1"/>
              <a:t>ulozi</a:t>
            </a:r>
            <a:endParaRPr lang="en-GB" dirty="0"/>
          </a:p>
          <a:p>
            <a:pPr lvl="0"/>
            <a:r>
              <a:rPr lang="en-US" dirty="0" err="1"/>
              <a:t>Zamrznute</a:t>
            </a:r>
            <a:r>
              <a:rPr lang="en-US" dirty="0"/>
              <a:t> </a:t>
            </a:r>
            <a:r>
              <a:rPr lang="en-US" dirty="0" err="1"/>
              <a:t>slike</a:t>
            </a:r>
            <a:endParaRPr lang="en-GB" dirty="0"/>
          </a:p>
          <a:p>
            <a:pPr lvl="0"/>
            <a:r>
              <a:rPr lang="en-US" dirty="0" err="1"/>
              <a:t>Stazu</a:t>
            </a:r>
            <a:r>
              <a:rPr lang="en-US" dirty="0"/>
              <a:t> </a:t>
            </a:r>
            <a:r>
              <a:rPr lang="en-US" dirty="0" err="1"/>
              <a:t>savesti</a:t>
            </a:r>
            <a:endParaRPr lang="en-GB" dirty="0"/>
          </a:p>
          <a:p>
            <a:pPr lvl="0"/>
            <a:r>
              <a:rPr lang="en-US" dirty="0" err="1"/>
              <a:t>Glasne</a:t>
            </a:r>
            <a:r>
              <a:rPr lang="en-US" dirty="0"/>
              <a:t> </a:t>
            </a:r>
            <a:r>
              <a:rPr lang="en-US" dirty="0" err="1"/>
              <a:t>misli</a:t>
            </a:r>
            <a:endParaRPr lang="en-GB" dirty="0"/>
          </a:p>
          <a:p>
            <a:pPr lvl="0"/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zidu</a:t>
            </a:r>
            <a:endParaRPr lang="en-GB" dirty="0"/>
          </a:p>
          <a:p>
            <a:pPr lvl="0"/>
            <a:r>
              <a:rPr lang="en-US" dirty="0" err="1"/>
              <a:t>Grupnu</a:t>
            </a:r>
            <a:r>
              <a:rPr lang="en-US" dirty="0"/>
              <a:t> </a:t>
            </a:r>
            <a:r>
              <a:rPr lang="en-US" dirty="0" err="1"/>
              <a:t>dramatizaciju</a:t>
            </a:r>
            <a:endParaRPr lang="en-GB" dirty="0"/>
          </a:p>
          <a:p>
            <a:pPr lvl="0"/>
            <a:r>
              <a:rPr lang="en-US" dirty="0" err="1"/>
              <a:t>Akcione</a:t>
            </a:r>
            <a:r>
              <a:rPr lang="en-US" dirty="0"/>
              <a:t> </a:t>
            </a:r>
            <a:r>
              <a:rPr lang="en-US" dirty="0" err="1"/>
              <a:t>priče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Kreativna</a:t>
            </a:r>
            <a:r>
              <a:rPr lang="en-US" dirty="0"/>
              <a:t> drama,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predškolskog</a:t>
            </a:r>
            <a:r>
              <a:rPr lang="en-US" dirty="0"/>
              <a:t>  </a:t>
            </a:r>
            <a:r>
              <a:rPr lang="en-US" dirty="0" err="1"/>
              <a:t>programa</a:t>
            </a:r>
            <a:r>
              <a:rPr lang="en-US" dirty="0"/>
              <a:t>, </a:t>
            </a:r>
            <a:r>
              <a:rPr lang="en-US" dirty="0" err="1"/>
              <a:t>moćan</a:t>
            </a:r>
            <a:r>
              <a:rPr lang="en-US" dirty="0"/>
              <a:t> je  </a:t>
            </a:r>
            <a:r>
              <a:rPr lang="en-US" dirty="0" err="1"/>
              <a:t>razvojni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se </a:t>
            </a:r>
            <a:r>
              <a:rPr lang="en-US" dirty="0" err="1"/>
              <a:t>uvećaju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uče</a:t>
            </a:r>
            <a:r>
              <a:rPr lang="en-US" dirty="0"/>
              <a:t> u </a:t>
            </a:r>
            <a:r>
              <a:rPr lang="en-US" dirty="0" err="1"/>
              <a:t>kasnijem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.</a:t>
            </a:r>
            <a:endParaRPr lang="en-GB" dirty="0"/>
          </a:p>
          <a:p>
            <a:r>
              <a:rPr lang="en-US" dirty="0" err="1"/>
              <a:t>Ona</a:t>
            </a:r>
            <a:r>
              <a:rPr lang="en-US" dirty="0"/>
              <a:t> je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iskustveno</a:t>
            </a:r>
            <a:r>
              <a:rPr lang="en-US" dirty="0"/>
              <a:t>,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sadržajno</a:t>
            </a:r>
            <a:r>
              <a:rPr lang="en-US" dirty="0"/>
              <a:t> </a:t>
            </a:r>
            <a:r>
              <a:rPr lang="en-US" dirty="0" err="1"/>
              <a:t>učenje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</a:t>
            </a:r>
            <a:r>
              <a:rPr lang="en-US" dirty="0" err="1"/>
              <a:t>oblikovan</a:t>
            </a:r>
            <a:r>
              <a:rPr lang="en-US" dirty="0"/>
              <a:t> u </a:t>
            </a:r>
            <a:r>
              <a:rPr lang="en-US" dirty="0" err="1"/>
              <a:t>interesantnu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podsticajnu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. </a:t>
            </a:r>
            <a:r>
              <a:rPr lang="es-ES" dirty="0"/>
              <a:t>Drama je </a:t>
            </a:r>
            <a:r>
              <a:rPr lang="es-ES" dirty="0" err="1"/>
              <a:t>praksa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život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uče</a:t>
            </a:r>
            <a:r>
              <a:rPr lang="es-ES" dirty="0"/>
              <a:t> da </a:t>
            </a:r>
            <a:r>
              <a:rPr lang="es-ES" dirty="0" err="1"/>
              <a:t>hodaju</a:t>
            </a:r>
            <a:r>
              <a:rPr lang="es-ES" dirty="0"/>
              <a:t> i </a:t>
            </a:r>
            <a:r>
              <a:rPr lang="es-ES" dirty="0" err="1"/>
              <a:t>govore</a:t>
            </a:r>
            <a:r>
              <a:rPr lang="es-ES" dirty="0"/>
              <a:t> </a:t>
            </a:r>
            <a:r>
              <a:rPr lang="es-ES" dirty="0" err="1"/>
              <a:t>prvenstveno</a:t>
            </a:r>
            <a:r>
              <a:rPr lang="es-ES" dirty="0"/>
              <a:t> </a:t>
            </a:r>
            <a:r>
              <a:rPr lang="es-ES" dirty="0" err="1"/>
              <a:t>kroz</a:t>
            </a:r>
            <a:r>
              <a:rPr lang="es-ES" dirty="0"/>
              <a:t> </a:t>
            </a:r>
            <a:r>
              <a:rPr lang="es-ES" dirty="0" err="1"/>
              <a:t>imitaciju</a:t>
            </a:r>
            <a:r>
              <a:rPr lang="es-ES" dirty="0"/>
              <a:t>. </a:t>
            </a:r>
            <a:r>
              <a:rPr lang="es-ES" dirty="0" err="1"/>
              <a:t>Svoju</a:t>
            </a:r>
            <a:r>
              <a:rPr lang="es-ES" dirty="0"/>
              <a:t> </a:t>
            </a:r>
            <a:r>
              <a:rPr lang="es-ES" dirty="0" err="1"/>
              <a:t>ličnu</a:t>
            </a:r>
            <a:r>
              <a:rPr lang="es-ES" dirty="0"/>
              <a:t> </a:t>
            </a:r>
            <a:r>
              <a:rPr lang="es-ES" dirty="0" err="1"/>
              <a:t>istoriju</a:t>
            </a:r>
            <a:r>
              <a:rPr lang="es-ES" dirty="0"/>
              <a:t> i </a:t>
            </a:r>
            <a:r>
              <a:rPr lang="es-ES" dirty="0" err="1"/>
              <a:t>grupni</a:t>
            </a:r>
            <a:r>
              <a:rPr lang="es-ES" dirty="0"/>
              <a:t> </a:t>
            </a:r>
            <a:r>
              <a:rPr lang="es-ES" dirty="0" err="1"/>
              <a:t>identitet</a:t>
            </a:r>
            <a:r>
              <a:rPr lang="es-ES" dirty="0"/>
              <a:t> grade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osnovu</a:t>
            </a:r>
            <a:r>
              <a:rPr lang="es-ES" dirty="0"/>
              <a:t> </a:t>
            </a:r>
            <a:r>
              <a:rPr lang="es-ES" dirty="0" err="1"/>
              <a:t>porodičnih</a:t>
            </a:r>
            <a:r>
              <a:rPr lang="es-ES" dirty="0"/>
              <a:t> </a:t>
            </a:r>
            <a:r>
              <a:rPr lang="es-ES" dirty="0" err="1"/>
              <a:t>priča</a:t>
            </a:r>
            <a:r>
              <a:rPr lang="es-ES" dirty="0"/>
              <a:t> i </a:t>
            </a:r>
            <a:r>
              <a:rPr lang="es-ES" dirty="0" err="1"/>
              <a:t>albuma</a:t>
            </a:r>
            <a:r>
              <a:rPr lang="es-ES" dirty="0"/>
              <a:t>. </a:t>
            </a:r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integrišu</a:t>
            </a:r>
            <a:r>
              <a:rPr lang="es-ES" dirty="0"/>
              <a:t> </a:t>
            </a:r>
            <a:r>
              <a:rPr lang="es-ES" dirty="0" err="1"/>
              <a:t>informacije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/>
              <a:t>podacima</a:t>
            </a:r>
            <a:r>
              <a:rPr lang="es-ES" dirty="0"/>
              <a:t> </a:t>
            </a:r>
            <a:r>
              <a:rPr lang="es-ES" dirty="0" err="1"/>
              <a:t>iz</a:t>
            </a:r>
            <a:r>
              <a:rPr lang="es-ES" dirty="0"/>
              <a:t> </a:t>
            </a:r>
            <a:r>
              <a:rPr lang="es-ES" dirty="0" err="1"/>
              <a:t>ostalih</a:t>
            </a:r>
            <a:r>
              <a:rPr lang="es-ES" dirty="0"/>
              <a:t> </a:t>
            </a:r>
            <a:r>
              <a:rPr lang="es-ES" dirty="0" err="1"/>
              <a:t>izvora</a:t>
            </a:r>
            <a:r>
              <a:rPr lang="es-ES" dirty="0"/>
              <a:t> u </a:t>
            </a:r>
            <a:r>
              <a:rPr lang="es-ES" dirty="0" err="1"/>
              <a:t>svom</a:t>
            </a:r>
            <a:r>
              <a:rPr lang="es-ES" dirty="0"/>
              <a:t> </a:t>
            </a:r>
            <a:r>
              <a:rPr lang="es-ES" dirty="0" err="1"/>
              <a:t>okruženju</a:t>
            </a:r>
            <a:r>
              <a:rPr lang="es-ES" dirty="0"/>
              <a:t>, </a:t>
            </a:r>
            <a:r>
              <a:rPr lang="es-ES" dirty="0" err="1"/>
              <a:t>formirajući</a:t>
            </a:r>
            <a:r>
              <a:rPr lang="es-ES" dirty="0"/>
              <a:t> </a:t>
            </a:r>
            <a:r>
              <a:rPr lang="es-ES" dirty="0" err="1"/>
              <a:t>svoj</a:t>
            </a:r>
            <a:r>
              <a:rPr lang="es-ES" dirty="0"/>
              <a:t> </a:t>
            </a:r>
            <a:r>
              <a:rPr lang="es-ES" dirty="0" err="1"/>
              <a:t>identitet</a:t>
            </a:r>
            <a:r>
              <a:rPr lang="es-ES" dirty="0"/>
              <a:t> </a:t>
            </a:r>
            <a:r>
              <a:rPr lang="es-ES" dirty="0" err="1"/>
              <a:t>kroz</a:t>
            </a:r>
            <a:r>
              <a:rPr lang="es-ES" dirty="0"/>
              <a:t> </a:t>
            </a:r>
            <a:r>
              <a:rPr lang="es-ES" dirty="0" err="1"/>
              <a:t>aktivnosti</a:t>
            </a:r>
            <a:r>
              <a:rPr lang="es-ES" dirty="0"/>
              <a:t> </a:t>
            </a:r>
            <a:r>
              <a:rPr lang="es-ES" dirty="0" err="1"/>
              <a:t>slične</a:t>
            </a:r>
            <a:r>
              <a:rPr lang="es-ES" dirty="0"/>
              <a:t> </a:t>
            </a:r>
            <a:r>
              <a:rPr lang="es-ES" dirty="0" err="1"/>
              <a:t>dramskim</a:t>
            </a:r>
            <a:r>
              <a:rPr lang="es-ES" dirty="0"/>
              <a:t> </a:t>
            </a:r>
            <a:r>
              <a:rPr lang="es-ES" dirty="0" err="1"/>
              <a:t>igrama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predškolskog</a:t>
            </a:r>
            <a:r>
              <a:rPr lang="es-ES" dirty="0"/>
              <a:t> </a:t>
            </a:r>
            <a:r>
              <a:rPr lang="es-ES" dirty="0" err="1"/>
              <a:t>uzrasta</a:t>
            </a:r>
            <a:r>
              <a:rPr lang="es-ES" dirty="0"/>
              <a:t> </a:t>
            </a:r>
            <a:r>
              <a:rPr lang="es-ES" dirty="0" err="1"/>
              <a:t>vole</a:t>
            </a:r>
            <a:r>
              <a:rPr lang="es-ES" dirty="0"/>
              <a:t> da se „</a:t>
            </a:r>
            <a:r>
              <a:rPr lang="es-ES" dirty="0" err="1"/>
              <a:t>pretvaraju</a:t>
            </a:r>
            <a:r>
              <a:rPr lang="es-ES" dirty="0"/>
              <a:t>”, </a:t>
            </a:r>
            <a:r>
              <a:rPr lang="es-ES" dirty="0" err="1"/>
              <a:t>bilo</a:t>
            </a:r>
            <a:r>
              <a:rPr lang="es-ES" dirty="0"/>
              <a:t> da se </a:t>
            </a:r>
            <a:r>
              <a:rPr lang="es-ES" dirty="0" err="1"/>
              <a:t>igraju</a:t>
            </a:r>
            <a:r>
              <a:rPr lang="es-ES" dirty="0"/>
              <a:t> u </a:t>
            </a:r>
            <a:r>
              <a:rPr lang="es-ES" dirty="0" err="1"/>
              <a:t>kućnom</a:t>
            </a:r>
            <a:r>
              <a:rPr lang="es-ES" dirty="0"/>
              <a:t> </a:t>
            </a:r>
            <a:r>
              <a:rPr lang="es-ES" dirty="0" err="1"/>
              <a:t>centru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da </a:t>
            </a:r>
            <a:r>
              <a:rPr lang="es-ES" dirty="0" err="1"/>
              <a:t>dramatizuju</a:t>
            </a:r>
            <a:r>
              <a:rPr lang="es-ES" dirty="0"/>
              <a:t> </a:t>
            </a:r>
            <a:r>
              <a:rPr lang="es-ES" dirty="0" err="1"/>
              <a:t>omiljenu</a:t>
            </a:r>
            <a:r>
              <a:rPr lang="es-ES" dirty="0"/>
              <a:t> </a:t>
            </a:r>
            <a:r>
              <a:rPr lang="es-ES" dirty="0" err="1"/>
              <a:t>bajku</a:t>
            </a:r>
            <a:r>
              <a:rPr lang="es-ES" dirty="0"/>
              <a:t>. </a:t>
            </a:r>
            <a:r>
              <a:rPr lang="es-ES" dirty="0" err="1"/>
              <a:t>Ona</a:t>
            </a:r>
            <a:r>
              <a:rPr lang="es-ES" dirty="0"/>
              <a:t> se „</a:t>
            </a:r>
            <a:r>
              <a:rPr lang="es-ES" dirty="0" err="1"/>
              <a:t>pretvaraju</a:t>
            </a:r>
            <a:r>
              <a:rPr lang="es-ES" dirty="0"/>
              <a:t>”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/>
              <a:t>ciljem</a:t>
            </a:r>
            <a:r>
              <a:rPr lang="es-ES" dirty="0"/>
              <a:t> da </a:t>
            </a:r>
            <a:r>
              <a:rPr lang="es-ES" dirty="0" err="1"/>
              <a:t>uče</a:t>
            </a:r>
            <a:r>
              <a:rPr lang="es-ES" dirty="0"/>
              <a:t> o </a:t>
            </a:r>
            <a:r>
              <a:rPr lang="es-ES" dirty="0" err="1"/>
              <a:t>sebi</a:t>
            </a:r>
            <a:r>
              <a:rPr lang="es-ES" dirty="0"/>
              <a:t> i </a:t>
            </a:r>
            <a:r>
              <a:rPr lang="es-ES" dirty="0" err="1"/>
              <a:t>svetu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 </a:t>
            </a:r>
            <a:r>
              <a:rPr lang="es-ES" dirty="0" err="1"/>
              <a:t>okružuje</a:t>
            </a:r>
            <a:r>
              <a:rPr lang="es-ES" dirty="0"/>
              <a:t>. </a:t>
            </a:r>
            <a:r>
              <a:rPr lang="es-ES" dirty="0" err="1"/>
              <a:t>Dramske</a:t>
            </a:r>
            <a:r>
              <a:rPr lang="es-ES" dirty="0"/>
              <a:t> </a:t>
            </a:r>
            <a:r>
              <a:rPr lang="es-ES" dirty="0" err="1"/>
              <a:t>igre</a:t>
            </a:r>
            <a:r>
              <a:rPr lang="es-ES" dirty="0"/>
              <a:t> su </a:t>
            </a:r>
            <a:r>
              <a:rPr lang="es-ES" dirty="0" err="1"/>
              <a:t>dečji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da </a:t>
            </a:r>
            <a:r>
              <a:rPr lang="es-ES" dirty="0" err="1"/>
              <a:t>istražuju</a:t>
            </a:r>
            <a:r>
              <a:rPr lang="es-ES" dirty="0"/>
              <a:t> </a:t>
            </a:r>
            <a:r>
              <a:rPr lang="es-ES" dirty="0" err="1"/>
              <a:t>ljudsko</a:t>
            </a:r>
            <a:r>
              <a:rPr lang="es-ES" dirty="0"/>
              <a:t> </a:t>
            </a:r>
            <a:r>
              <a:rPr lang="es-ES" dirty="0" err="1"/>
              <a:t>iskustvo</a:t>
            </a:r>
            <a:r>
              <a:rPr lang="es-ES" dirty="0"/>
              <a:t>. </a:t>
            </a:r>
            <a:r>
              <a:rPr lang="es-ES" dirty="0" err="1"/>
              <a:t>Vaspitači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da </a:t>
            </a:r>
            <a:r>
              <a:rPr lang="es-ES" dirty="0" err="1"/>
              <a:t>valorizuju</a:t>
            </a:r>
            <a:r>
              <a:rPr lang="es-ES" dirty="0"/>
              <a:t> </a:t>
            </a:r>
            <a:r>
              <a:rPr lang="es-ES" dirty="0" err="1"/>
              <a:t>ovu</a:t>
            </a:r>
            <a:r>
              <a:rPr lang="es-ES" dirty="0"/>
              <a:t> </a:t>
            </a:r>
            <a:r>
              <a:rPr lang="es-ES" dirty="0" err="1"/>
              <a:t>prirodnu</a:t>
            </a:r>
            <a:r>
              <a:rPr lang="es-ES" dirty="0"/>
              <a:t> </a:t>
            </a:r>
            <a:r>
              <a:rPr lang="es-ES" dirty="0" err="1"/>
              <a:t>dečju</a:t>
            </a:r>
            <a:r>
              <a:rPr lang="es-ES" dirty="0"/>
              <a:t> </a:t>
            </a:r>
            <a:r>
              <a:rPr lang="es-ES" dirty="0" err="1"/>
              <a:t>potrebu</a:t>
            </a:r>
            <a:r>
              <a:rPr lang="es-ES" dirty="0"/>
              <a:t> da se „</a:t>
            </a:r>
            <a:r>
              <a:rPr lang="es-ES" dirty="0" err="1"/>
              <a:t>pretvaraju</a:t>
            </a:r>
            <a:r>
              <a:rPr lang="es-ES" dirty="0"/>
              <a:t>” </a:t>
            </a:r>
            <a:r>
              <a:rPr lang="es-ES" dirty="0" err="1"/>
              <a:t>uvodeći</a:t>
            </a:r>
            <a:r>
              <a:rPr lang="es-ES" dirty="0"/>
              <a:t> </a:t>
            </a:r>
            <a:r>
              <a:rPr lang="es-ES" dirty="0" err="1"/>
              <a:t>kreativnu</a:t>
            </a:r>
            <a:r>
              <a:rPr lang="es-ES" dirty="0"/>
              <a:t> </a:t>
            </a:r>
            <a:r>
              <a:rPr lang="es-ES" dirty="0" err="1"/>
              <a:t>dramu</a:t>
            </a:r>
            <a:r>
              <a:rPr lang="es-ES" dirty="0"/>
              <a:t> u </a:t>
            </a:r>
            <a:r>
              <a:rPr lang="es-ES" dirty="0" err="1"/>
              <a:t>svoj</a:t>
            </a:r>
            <a:r>
              <a:rPr lang="es-ES" dirty="0"/>
              <a:t> plan i </a:t>
            </a:r>
            <a:r>
              <a:rPr lang="es-ES" dirty="0" err="1"/>
              <a:t>program</a:t>
            </a:r>
            <a:r>
              <a:rPr lang="es-ES" dirty="0"/>
              <a:t>. Drama je </a:t>
            </a:r>
            <a:r>
              <a:rPr lang="es-ES" dirty="0" err="1"/>
              <a:t>moćno</a:t>
            </a:r>
            <a:r>
              <a:rPr lang="es-ES" dirty="0"/>
              <a:t> </a:t>
            </a:r>
            <a:r>
              <a:rPr lang="es-ES" dirty="0" err="1"/>
              <a:t>oružje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</a:t>
            </a:r>
            <a:r>
              <a:rPr lang="es-ES" dirty="0" err="1"/>
              <a:t>momentalno</a:t>
            </a:r>
            <a:r>
              <a:rPr lang="es-ES" dirty="0"/>
              <a:t> </a:t>
            </a:r>
            <a:r>
              <a:rPr lang="es-ES" dirty="0" err="1"/>
              <a:t>aktivira</a:t>
            </a:r>
            <a:r>
              <a:rPr lang="es-ES" dirty="0"/>
              <a:t> </a:t>
            </a:r>
            <a:r>
              <a:rPr lang="es-ES" dirty="0" err="1"/>
              <a:t>dečju</a:t>
            </a:r>
            <a:r>
              <a:rPr lang="es-ES" dirty="0"/>
              <a:t> </a:t>
            </a:r>
            <a:r>
              <a:rPr lang="es-ES" dirty="0" err="1"/>
              <a:t>pažnju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mnogo</a:t>
            </a:r>
            <a:r>
              <a:rPr lang="es-ES" dirty="0"/>
              <a:t> </a:t>
            </a:r>
            <a:r>
              <a:rPr lang="es-ES" dirty="0" err="1"/>
              <a:t>načina</a:t>
            </a:r>
            <a:r>
              <a:rPr lang="es-ES" dirty="0"/>
              <a:t> </a:t>
            </a:r>
            <a:r>
              <a:rPr lang="es-ES" dirty="0" err="1"/>
              <a:t>pozorišna</a:t>
            </a:r>
            <a:r>
              <a:rPr lang="es-ES" dirty="0"/>
              <a:t> i </a:t>
            </a:r>
            <a:r>
              <a:rPr lang="es-ES" dirty="0" err="1"/>
              <a:t>druge</a:t>
            </a:r>
            <a:r>
              <a:rPr lang="es-ES" dirty="0"/>
              <a:t> </a:t>
            </a:r>
            <a:r>
              <a:rPr lang="es-ES" dirty="0" err="1"/>
              <a:t>vizuelne</a:t>
            </a:r>
            <a:r>
              <a:rPr lang="es-ES" dirty="0"/>
              <a:t> </a:t>
            </a:r>
            <a:r>
              <a:rPr lang="es-ES" dirty="0" err="1"/>
              <a:t>umetnosti</a:t>
            </a:r>
            <a:r>
              <a:rPr lang="es-ES" dirty="0"/>
              <a:t> su </a:t>
            </a:r>
            <a:r>
              <a:rPr lang="es-ES" dirty="0" err="1"/>
              <a:t>dečji</a:t>
            </a:r>
            <a:r>
              <a:rPr lang="es-ES" dirty="0"/>
              <a:t> </a:t>
            </a:r>
            <a:r>
              <a:rPr lang="es-ES" dirty="0" err="1"/>
              <a:t>prvi</a:t>
            </a:r>
            <a:r>
              <a:rPr lang="es-ES" dirty="0"/>
              <a:t> </a:t>
            </a:r>
            <a:r>
              <a:rPr lang="es-ES" dirty="0" err="1"/>
              <a:t>jezik</a:t>
            </a:r>
            <a:r>
              <a:rPr lang="es-ES" dirty="0"/>
              <a:t>. Rime, </a:t>
            </a:r>
            <a:r>
              <a:rPr lang="es-ES" dirty="0" err="1"/>
              <a:t>ritam</a:t>
            </a:r>
            <a:r>
              <a:rPr lang="es-ES" dirty="0"/>
              <a:t>, boje, </a:t>
            </a:r>
            <a:r>
              <a:rPr lang="es-ES" dirty="0" err="1"/>
              <a:t>pokret</a:t>
            </a:r>
            <a:r>
              <a:rPr lang="es-ES" dirty="0"/>
              <a:t> i </a:t>
            </a:r>
            <a:r>
              <a:rPr lang="es-ES" dirty="0" err="1"/>
              <a:t>zvuk</a:t>
            </a:r>
            <a:r>
              <a:rPr lang="es-ES" dirty="0"/>
              <a:t> su </a:t>
            </a:r>
            <a:r>
              <a:rPr lang="es-ES" dirty="0" err="1"/>
              <a:t>bitni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uče</a:t>
            </a:r>
            <a:r>
              <a:rPr lang="es-ES" dirty="0"/>
              <a:t>. Drama je </a:t>
            </a:r>
            <a:r>
              <a:rPr lang="es-ES" dirty="0" err="1"/>
              <a:t>fundamentalan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istraživanja</a:t>
            </a:r>
            <a:r>
              <a:rPr lang="es-ES" dirty="0"/>
              <a:t> i </a:t>
            </a:r>
            <a:r>
              <a:rPr lang="es-ES" dirty="0" err="1"/>
              <a:t>upoznavanja</a:t>
            </a:r>
            <a:r>
              <a:rPr lang="es-ES" dirty="0"/>
              <a:t> </a:t>
            </a:r>
            <a:r>
              <a:rPr lang="es-ES" dirty="0" err="1"/>
              <a:t>sveta</a:t>
            </a:r>
            <a:r>
              <a:rPr lang="es-ES" dirty="0"/>
              <a:t>. </a:t>
            </a:r>
            <a:r>
              <a:rPr lang="es-ES" dirty="0" err="1"/>
              <a:t>Fokus</a:t>
            </a:r>
            <a:r>
              <a:rPr lang="es-ES" dirty="0"/>
              <a:t> </a:t>
            </a:r>
            <a:r>
              <a:rPr lang="es-ES" dirty="0" err="1"/>
              <a:t>predškolskog</a:t>
            </a:r>
            <a:r>
              <a:rPr lang="es-ES" dirty="0"/>
              <a:t> </a:t>
            </a:r>
            <a:r>
              <a:rPr lang="es-ES" dirty="0" err="1"/>
              <a:t>teatra</a:t>
            </a:r>
            <a:r>
              <a:rPr lang="es-ES" dirty="0"/>
              <a:t> je </a:t>
            </a:r>
            <a:r>
              <a:rPr lang="es-ES" dirty="0" err="1"/>
              <a:t>kreativna</a:t>
            </a:r>
            <a:r>
              <a:rPr lang="es-ES" dirty="0"/>
              <a:t> drama. </a:t>
            </a:r>
            <a:r>
              <a:rPr lang="es-ES" dirty="0" err="1"/>
              <a:t>Svako</a:t>
            </a:r>
            <a:r>
              <a:rPr lang="es-ES" dirty="0"/>
              <a:t> </a:t>
            </a:r>
            <a:r>
              <a:rPr lang="es-ES" dirty="0" err="1"/>
              <a:t>dete</a:t>
            </a:r>
            <a:r>
              <a:rPr lang="es-ES" dirty="0"/>
              <a:t> je </a:t>
            </a:r>
            <a:r>
              <a:rPr lang="es-ES" dirty="0" err="1"/>
              <a:t>jedinstvena</a:t>
            </a:r>
            <a:r>
              <a:rPr lang="es-ES" dirty="0"/>
              <a:t> </a:t>
            </a:r>
            <a:r>
              <a:rPr lang="es-ES" dirty="0" err="1"/>
              <a:t>ličnost</a:t>
            </a:r>
            <a:r>
              <a:rPr lang="es-ES" dirty="0"/>
              <a:t>. </a:t>
            </a:r>
            <a:r>
              <a:rPr lang="es-ES" dirty="0" err="1"/>
              <a:t>Ako</a:t>
            </a:r>
            <a:r>
              <a:rPr lang="es-ES" dirty="0"/>
              <a:t> se </a:t>
            </a:r>
            <a:r>
              <a:rPr lang="es-ES" dirty="0" err="1"/>
              <a:t>deci</a:t>
            </a:r>
            <a:r>
              <a:rPr lang="es-ES" dirty="0"/>
              <a:t> </a:t>
            </a:r>
            <a:r>
              <a:rPr lang="es-ES" dirty="0" err="1"/>
              <a:t>zaista</a:t>
            </a:r>
            <a:r>
              <a:rPr lang="es-ES" dirty="0"/>
              <a:t> </a:t>
            </a:r>
            <a:r>
              <a:rPr lang="es-ES" dirty="0" err="1"/>
              <a:t>uverljivo</a:t>
            </a:r>
            <a:r>
              <a:rPr lang="es-ES" dirty="0"/>
              <a:t> </a:t>
            </a:r>
            <a:r>
              <a:rPr lang="es-ES" dirty="0" err="1"/>
              <a:t>predstavi</a:t>
            </a:r>
            <a:r>
              <a:rPr lang="es-ES" dirty="0"/>
              <a:t> </a:t>
            </a:r>
            <a:r>
              <a:rPr lang="es-ES" dirty="0" err="1"/>
              <a:t>ono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da </a:t>
            </a:r>
            <a:r>
              <a:rPr lang="es-ES" dirty="0" err="1"/>
              <a:t>nauče</a:t>
            </a:r>
            <a:r>
              <a:rPr lang="es-ES" dirty="0"/>
              <a:t>, </a:t>
            </a:r>
            <a:r>
              <a:rPr lang="es-ES" dirty="0" err="1"/>
              <a:t>ako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 </a:t>
            </a:r>
            <a:r>
              <a:rPr lang="es-ES" dirty="0" err="1"/>
              <a:t>aktivno</a:t>
            </a:r>
            <a:r>
              <a:rPr lang="es-ES" dirty="0"/>
              <a:t> </a:t>
            </a:r>
            <a:r>
              <a:rPr lang="es-ES" dirty="0" err="1"/>
              <a:t>uključimo</a:t>
            </a:r>
            <a:r>
              <a:rPr lang="es-ES" dirty="0"/>
              <a:t> u </a:t>
            </a:r>
            <a:r>
              <a:rPr lang="es-ES" dirty="0" err="1"/>
              <a:t>sam</a:t>
            </a:r>
            <a:r>
              <a:rPr lang="es-ES" dirty="0"/>
              <a:t> </a:t>
            </a:r>
            <a:r>
              <a:rPr lang="es-ES" dirty="0" err="1"/>
              <a:t>proces</a:t>
            </a:r>
            <a:r>
              <a:rPr lang="es-ES" dirty="0"/>
              <a:t>, </a:t>
            </a:r>
            <a:r>
              <a:rPr lang="es-ES" dirty="0" err="1"/>
              <a:t>ona</a:t>
            </a:r>
            <a:r>
              <a:rPr lang="es-ES" dirty="0"/>
              <a:t>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prikupiti</a:t>
            </a:r>
            <a:r>
              <a:rPr lang="es-ES" dirty="0"/>
              <a:t> </a:t>
            </a:r>
            <a:r>
              <a:rPr lang="es-ES" dirty="0" err="1"/>
              <a:t>više</a:t>
            </a:r>
            <a:r>
              <a:rPr lang="es-ES" dirty="0"/>
              <a:t> </a:t>
            </a:r>
            <a:r>
              <a:rPr lang="es-ES" dirty="0" err="1"/>
              <a:t>informacija</a:t>
            </a:r>
            <a:r>
              <a:rPr lang="es-ES" dirty="0"/>
              <a:t>, </a:t>
            </a:r>
            <a:r>
              <a:rPr lang="es-ES" dirty="0" err="1"/>
              <a:t>efekat</a:t>
            </a:r>
            <a:r>
              <a:rPr lang="es-ES" dirty="0"/>
              <a:t>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bolji</a:t>
            </a:r>
            <a:r>
              <a:rPr lang="es-ES" dirty="0"/>
              <a:t> i </a:t>
            </a:r>
            <a:r>
              <a:rPr lang="es-ES" dirty="0" err="1"/>
              <a:t>trajniji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Upotreba</a:t>
            </a:r>
            <a:r>
              <a:rPr lang="es-ES" dirty="0"/>
              <a:t> </a:t>
            </a:r>
            <a:r>
              <a:rPr lang="es-ES" dirty="0" err="1"/>
              <a:t>dramskih</a:t>
            </a:r>
            <a:r>
              <a:rPr lang="es-ES" dirty="0"/>
              <a:t> </a:t>
            </a:r>
            <a:r>
              <a:rPr lang="es-ES" dirty="0" err="1"/>
              <a:t>tehnika</a:t>
            </a:r>
            <a:r>
              <a:rPr lang="es-ES" dirty="0"/>
              <a:t> u </a:t>
            </a:r>
            <a:r>
              <a:rPr lang="es-ES" dirty="0" err="1"/>
              <a:t>učenju</a:t>
            </a:r>
            <a:r>
              <a:rPr lang="es-ES" dirty="0"/>
              <a:t> </a:t>
            </a:r>
            <a:r>
              <a:rPr lang="es-ES" dirty="0" err="1"/>
              <a:t>dece</a:t>
            </a:r>
            <a:r>
              <a:rPr lang="es-ES" dirty="0"/>
              <a:t> </a:t>
            </a:r>
            <a:r>
              <a:rPr lang="es-ES" dirty="0" err="1"/>
              <a:t>daje</a:t>
            </a:r>
            <a:r>
              <a:rPr lang="es-ES" dirty="0"/>
              <a:t> </a:t>
            </a:r>
            <a:r>
              <a:rPr lang="es-ES" dirty="0" err="1"/>
              <a:t>veće</a:t>
            </a:r>
            <a:r>
              <a:rPr lang="es-ES" dirty="0"/>
              <a:t> </a:t>
            </a:r>
            <a:r>
              <a:rPr lang="es-ES" dirty="0" err="1"/>
              <a:t>rezultate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su </a:t>
            </a:r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mlađa</a:t>
            </a:r>
            <a:r>
              <a:rPr lang="es-ES" dirty="0"/>
              <a:t>, </a:t>
            </a:r>
            <a:r>
              <a:rPr lang="es-ES" dirty="0" err="1"/>
              <a:t>ali</a:t>
            </a:r>
            <a:r>
              <a:rPr lang="es-ES" dirty="0"/>
              <a:t> su </a:t>
            </a:r>
            <a:r>
              <a:rPr lang="es-ES" dirty="0" err="1"/>
              <a:t>suštinski</a:t>
            </a:r>
            <a:r>
              <a:rPr lang="es-ES" dirty="0"/>
              <a:t> </a:t>
            </a:r>
            <a:r>
              <a:rPr lang="es-ES" dirty="0" err="1"/>
              <a:t>identične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sve</a:t>
            </a:r>
            <a:r>
              <a:rPr lang="es-ES" dirty="0"/>
              <a:t> </a:t>
            </a:r>
            <a:r>
              <a:rPr lang="es-ES" dirty="0" err="1"/>
              <a:t>uzraste</a:t>
            </a:r>
            <a:r>
              <a:rPr lang="es-ES" dirty="0"/>
              <a:t>. </a:t>
            </a:r>
            <a:r>
              <a:rPr lang="es-ES" dirty="0" err="1"/>
              <a:t>Razlika</a:t>
            </a:r>
            <a:r>
              <a:rPr lang="es-ES" dirty="0"/>
              <a:t> je u </a:t>
            </a:r>
            <a:r>
              <a:rPr lang="es-ES" dirty="0" err="1"/>
              <a:t>pristupu</a:t>
            </a:r>
            <a:r>
              <a:rPr lang="es-ES" dirty="0"/>
              <a:t> i </a:t>
            </a:r>
            <a:r>
              <a:rPr lang="es-ES" dirty="0" err="1"/>
              <a:t>literaturi</a:t>
            </a:r>
            <a:r>
              <a:rPr lang="es-ES" dirty="0"/>
              <a:t>.</a:t>
            </a:r>
            <a:endParaRPr lang="en-GB" dirty="0"/>
          </a:p>
          <a:p>
            <a:r>
              <a:rPr lang="es-ES" dirty="0" err="1"/>
              <a:t>Predškolska</a:t>
            </a:r>
            <a:r>
              <a:rPr lang="es-ES" dirty="0"/>
              <a:t> </a:t>
            </a:r>
            <a:r>
              <a:rPr lang="es-ES" dirty="0" err="1"/>
              <a:t>deca</a:t>
            </a:r>
            <a:r>
              <a:rPr lang="es-ES" dirty="0"/>
              <a:t> su </a:t>
            </a:r>
            <a:r>
              <a:rPr lang="es-ES" dirty="0" err="1"/>
              <a:t>veoma</a:t>
            </a:r>
            <a:r>
              <a:rPr lang="es-ES" dirty="0"/>
              <a:t> </a:t>
            </a:r>
            <a:r>
              <a:rPr lang="es-ES" dirty="0" err="1"/>
              <a:t>otvorena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tehnike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se </a:t>
            </a:r>
            <a:r>
              <a:rPr lang="es-ES" dirty="0" err="1"/>
              <a:t>koriste</a:t>
            </a:r>
            <a:r>
              <a:rPr lang="es-ES" dirty="0"/>
              <a:t> u </a:t>
            </a:r>
            <a:r>
              <a:rPr lang="es-ES" dirty="0" err="1"/>
              <a:t>dramskim</a:t>
            </a:r>
            <a:r>
              <a:rPr lang="es-ES" dirty="0"/>
              <a:t> i </a:t>
            </a:r>
            <a:r>
              <a:rPr lang="es-ES" dirty="0" err="1"/>
              <a:t>pozorišnim</a:t>
            </a:r>
            <a:r>
              <a:rPr lang="es-ES" dirty="0"/>
              <a:t> </a:t>
            </a:r>
            <a:r>
              <a:rPr lang="es-ES" dirty="0" err="1"/>
              <a:t>igrama</a:t>
            </a:r>
            <a:r>
              <a:rPr lang="es-ES" dirty="0"/>
              <a:t>. </a:t>
            </a:r>
            <a:r>
              <a:rPr lang="es-ES" dirty="0" err="1"/>
              <a:t>Razlog</a:t>
            </a:r>
            <a:r>
              <a:rPr lang="es-ES" dirty="0"/>
              <a:t> je </a:t>
            </a:r>
            <a:r>
              <a:rPr lang="es-ES" dirty="0" err="1"/>
              <a:t>dečja</a:t>
            </a:r>
            <a:r>
              <a:rPr lang="es-ES" dirty="0"/>
              <a:t> </a:t>
            </a:r>
            <a:r>
              <a:rPr lang="es-ES" dirty="0" err="1"/>
              <a:t>prirodna</a:t>
            </a:r>
            <a:r>
              <a:rPr lang="es-ES" dirty="0"/>
              <a:t> </a:t>
            </a:r>
            <a:r>
              <a:rPr lang="es-ES" dirty="0" err="1"/>
              <a:t>sklonost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učenje</a:t>
            </a:r>
            <a:r>
              <a:rPr lang="es-ES" dirty="0"/>
              <a:t> </a:t>
            </a:r>
            <a:r>
              <a:rPr lang="es-ES" dirty="0" err="1"/>
              <a:t>kroz</a:t>
            </a:r>
            <a:r>
              <a:rPr lang="es-ES" dirty="0"/>
              <a:t> </a:t>
            </a:r>
            <a:r>
              <a:rPr lang="es-ES" dirty="0" err="1"/>
              <a:t>igru</a:t>
            </a:r>
            <a:r>
              <a:rPr lang="es-ES" dirty="0"/>
              <a:t>. </a:t>
            </a:r>
            <a:r>
              <a:rPr lang="es-ES" dirty="0" err="1"/>
              <a:t>Deca</a:t>
            </a:r>
            <a:r>
              <a:rPr lang="es-ES" dirty="0"/>
              <a:t> su </a:t>
            </a:r>
            <a:r>
              <a:rPr lang="es-ES" dirty="0" err="1"/>
              <a:t>veoma</a:t>
            </a:r>
            <a:r>
              <a:rPr lang="es-ES" dirty="0"/>
              <a:t> </a:t>
            </a:r>
            <a:r>
              <a:rPr lang="es-ES" dirty="0" err="1"/>
              <a:t>raspoložena</a:t>
            </a:r>
            <a:r>
              <a:rPr lang="es-ES" dirty="0"/>
              <a:t> i </a:t>
            </a:r>
            <a:r>
              <a:rPr lang="es-ES" dirty="0" err="1"/>
              <a:t>spremna</a:t>
            </a:r>
            <a:r>
              <a:rPr lang="es-ES" dirty="0"/>
              <a:t> da </a:t>
            </a:r>
            <a:r>
              <a:rPr lang="es-ES" dirty="0" err="1"/>
              <a:t>glume</a:t>
            </a:r>
            <a:r>
              <a:rPr lang="es-ES" dirty="0"/>
              <a:t> i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rade</a:t>
            </a:r>
            <a:r>
              <a:rPr lang="es-ES" dirty="0"/>
              <a:t> </a:t>
            </a:r>
            <a:r>
              <a:rPr lang="es-ES" dirty="0" err="1"/>
              <a:t>veoma</a:t>
            </a:r>
            <a:r>
              <a:rPr lang="es-ES" dirty="0"/>
              <a:t> </a:t>
            </a:r>
            <a:r>
              <a:rPr lang="es-ES" dirty="0" err="1"/>
              <a:t>iskreno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Generalno</a:t>
            </a:r>
            <a:r>
              <a:rPr lang="es-ES" dirty="0"/>
              <a:t> </a:t>
            </a:r>
            <a:r>
              <a:rPr lang="es-ES" dirty="0" err="1"/>
              <a:t>govoreći</a:t>
            </a:r>
            <a:r>
              <a:rPr lang="es-ES" dirty="0"/>
              <a:t>, </a:t>
            </a:r>
            <a:r>
              <a:rPr lang="es-ES" dirty="0" err="1"/>
              <a:t>kreativna</a:t>
            </a:r>
            <a:r>
              <a:rPr lang="es-ES" dirty="0"/>
              <a:t> drama </a:t>
            </a:r>
            <a:r>
              <a:rPr lang="es-ES" dirty="0" err="1"/>
              <a:t>treba</a:t>
            </a:r>
            <a:r>
              <a:rPr lang="es-ES" dirty="0"/>
              <a:t> da </a:t>
            </a:r>
            <a:r>
              <a:rPr lang="es-ES" dirty="0" err="1"/>
              <a:t>bude</a:t>
            </a:r>
            <a:r>
              <a:rPr lang="es-ES" dirty="0"/>
              <a:t> </a:t>
            </a:r>
            <a:r>
              <a:rPr lang="es-ES" dirty="0" err="1"/>
              <a:t>živahna</a:t>
            </a:r>
            <a:r>
              <a:rPr lang="es-ES" dirty="0"/>
              <a:t>, </a:t>
            </a:r>
            <a:r>
              <a:rPr lang="es-ES" dirty="0" err="1"/>
              <a:t>prirodna</a:t>
            </a:r>
            <a:r>
              <a:rPr lang="es-ES" dirty="0"/>
              <a:t>. </a:t>
            </a:r>
            <a:r>
              <a:rPr lang="es-ES" dirty="0" err="1"/>
              <a:t>Priče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da </a:t>
            </a:r>
            <a:r>
              <a:rPr lang="es-ES" dirty="0" err="1"/>
              <a:t>budu</a:t>
            </a:r>
            <a:r>
              <a:rPr lang="es-ES" dirty="0"/>
              <a:t> </a:t>
            </a:r>
            <a:r>
              <a:rPr lang="es-ES" dirty="0" err="1"/>
              <a:t>dramski</a:t>
            </a:r>
            <a:r>
              <a:rPr lang="es-ES" dirty="0"/>
              <a:t> </a:t>
            </a:r>
            <a:r>
              <a:rPr lang="es-ES" dirty="0" err="1"/>
              <a:t>ispripovedane</a:t>
            </a:r>
            <a:r>
              <a:rPr lang="es-ES" dirty="0"/>
              <a:t>, a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pročitane</a:t>
            </a:r>
            <a:r>
              <a:rPr lang="es-ES" dirty="0"/>
              <a:t>, </a:t>
            </a:r>
            <a:r>
              <a:rPr lang="es-ES" dirty="0" err="1"/>
              <a:t>sadržaji</a:t>
            </a:r>
            <a:r>
              <a:rPr lang="es-ES" dirty="0"/>
              <a:t> </a:t>
            </a:r>
            <a:r>
              <a:rPr lang="es-ES" dirty="0" err="1"/>
              <a:t>bliski</a:t>
            </a:r>
            <a:r>
              <a:rPr lang="es-ES" dirty="0"/>
              <a:t> </a:t>
            </a:r>
            <a:r>
              <a:rPr lang="es-ES" dirty="0" err="1"/>
              <a:t>deci</a:t>
            </a:r>
            <a:r>
              <a:rPr lang="es-ES" dirty="0"/>
              <a:t>, </a:t>
            </a:r>
            <a:r>
              <a:rPr lang="es-ES" dirty="0" err="1"/>
              <a:t>karakteri</a:t>
            </a:r>
            <a:r>
              <a:rPr lang="es-ES" dirty="0"/>
              <a:t> – </a:t>
            </a:r>
            <a:r>
              <a:rPr lang="es-ES" dirty="0" err="1"/>
              <a:t>likovi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da su </a:t>
            </a:r>
            <a:r>
              <a:rPr lang="es-ES" dirty="0" err="1"/>
              <a:t>interesantni</a:t>
            </a:r>
            <a:r>
              <a:rPr lang="es-ES" dirty="0"/>
              <a:t> i </a:t>
            </a:r>
            <a:r>
              <a:rPr lang="es-ES" dirty="0" err="1"/>
              <a:t>uverljivi</a:t>
            </a:r>
            <a:r>
              <a:rPr lang="es-ES" dirty="0"/>
              <a:t>. </a:t>
            </a:r>
            <a:r>
              <a:rPr lang="es-ES" dirty="0" err="1"/>
              <a:t>Pred</a:t>
            </a:r>
            <a:r>
              <a:rPr lang="es-ES" dirty="0"/>
              <a:t> </a:t>
            </a:r>
            <a:r>
              <a:rPr lang="es-ES" dirty="0" err="1"/>
              <a:t>decu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</a:t>
            </a:r>
            <a:r>
              <a:rPr lang="es-ES" dirty="0" err="1"/>
              <a:t>postaviti</a:t>
            </a:r>
            <a:r>
              <a:rPr lang="es-ES" dirty="0"/>
              <a:t> </a:t>
            </a:r>
            <a:r>
              <a:rPr lang="es-ES" dirty="0" err="1"/>
              <a:t>izazove</a:t>
            </a:r>
            <a:r>
              <a:rPr lang="es-ES" dirty="0"/>
              <a:t> da </a:t>
            </a:r>
            <a:r>
              <a:rPr lang="es-ES" dirty="0" err="1"/>
              <a:t>razmišljaju</a:t>
            </a:r>
            <a:r>
              <a:rPr lang="es-ES" dirty="0"/>
              <a:t>, </a:t>
            </a:r>
            <a:r>
              <a:rPr lang="es-ES" dirty="0" err="1"/>
              <a:t>treba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 </a:t>
            </a:r>
            <a:r>
              <a:rPr lang="es-ES" dirty="0" err="1"/>
              <a:t>ohrabrivati</a:t>
            </a:r>
            <a:r>
              <a:rPr lang="es-ES" dirty="0"/>
              <a:t> da se </a:t>
            </a:r>
            <a:r>
              <a:rPr lang="es-ES" dirty="0" err="1"/>
              <a:t>uključuju</a:t>
            </a:r>
            <a:r>
              <a:rPr lang="es-ES" dirty="0"/>
              <a:t>. </a:t>
            </a:r>
            <a:r>
              <a:rPr lang="es-ES" dirty="0" err="1"/>
              <a:t>Konflikti</a:t>
            </a:r>
            <a:r>
              <a:rPr lang="es-ES" dirty="0"/>
              <a:t> i </a:t>
            </a:r>
            <a:r>
              <a:rPr lang="es-ES" dirty="0" err="1"/>
              <a:t>traganje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rešenjima</a:t>
            </a:r>
            <a:r>
              <a:rPr lang="es-ES" dirty="0"/>
              <a:t> su </a:t>
            </a:r>
            <a:r>
              <a:rPr lang="es-ES" dirty="0" err="1"/>
              <a:t>potreba</a:t>
            </a:r>
            <a:r>
              <a:rPr lang="es-ES" dirty="0"/>
              <a:t>. </a:t>
            </a:r>
            <a:r>
              <a:rPr lang="es-ES" dirty="0" err="1"/>
              <a:t>Glavni</a:t>
            </a:r>
            <a:r>
              <a:rPr lang="es-ES" dirty="0"/>
              <a:t> </a:t>
            </a:r>
            <a:r>
              <a:rPr lang="es-ES" dirty="0" err="1"/>
              <a:t>cilj</a:t>
            </a:r>
            <a:r>
              <a:rPr lang="es-ES" dirty="0"/>
              <a:t> je </a:t>
            </a:r>
            <a:r>
              <a:rPr lang="es-ES" dirty="0" err="1"/>
              <a:t>edukacija</a:t>
            </a:r>
            <a:r>
              <a:rPr lang="es-ES" dirty="0"/>
              <a:t> </a:t>
            </a:r>
            <a:r>
              <a:rPr lang="es-ES" dirty="0" err="1"/>
              <a:t>kroz</a:t>
            </a:r>
            <a:r>
              <a:rPr lang="es-ES" dirty="0"/>
              <a:t> </a:t>
            </a:r>
            <a:r>
              <a:rPr lang="es-ES" dirty="0" err="1"/>
              <a:t>zabavu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/>
              <a:t>Izazov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vaspitača</a:t>
            </a:r>
            <a:r>
              <a:rPr lang="es-ES" dirty="0"/>
              <a:t> </a:t>
            </a:r>
            <a:r>
              <a:rPr lang="es-ES" dirty="0" err="1"/>
              <a:t>jeste</a:t>
            </a:r>
            <a:r>
              <a:rPr lang="es-ES" dirty="0"/>
              <a:t> da </a:t>
            </a:r>
            <a:r>
              <a:rPr lang="es-ES" dirty="0" err="1"/>
              <a:t>postepeno</a:t>
            </a:r>
            <a:r>
              <a:rPr lang="es-ES" dirty="0"/>
              <a:t> </a:t>
            </a:r>
            <a:r>
              <a:rPr lang="es-ES" dirty="0" err="1"/>
              <a:t>uvodi</a:t>
            </a:r>
            <a:r>
              <a:rPr lang="es-ES" dirty="0"/>
              <a:t> </a:t>
            </a:r>
            <a:r>
              <a:rPr lang="es-ES" dirty="0" err="1"/>
              <a:t>ciljeve</a:t>
            </a:r>
            <a:r>
              <a:rPr lang="es-ES" dirty="0"/>
              <a:t> i </a:t>
            </a:r>
            <a:r>
              <a:rPr lang="es-ES" dirty="0" err="1"/>
              <a:t>pravila</a:t>
            </a:r>
            <a:r>
              <a:rPr lang="es-ES" dirty="0"/>
              <a:t> </a:t>
            </a:r>
            <a:r>
              <a:rPr lang="es-ES" dirty="0" err="1"/>
              <a:t>tokom</a:t>
            </a:r>
            <a:r>
              <a:rPr lang="es-ES" dirty="0"/>
              <a:t> rada, a da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remeti</a:t>
            </a:r>
            <a:r>
              <a:rPr lang="es-ES" dirty="0"/>
              <a:t> </a:t>
            </a:r>
            <a:r>
              <a:rPr lang="es-ES" dirty="0" err="1"/>
              <a:t>dečji</a:t>
            </a:r>
            <a:r>
              <a:rPr lang="es-ES" dirty="0"/>
              <a:t> </a:t>
            </a:r>
            <a:r>
              <a:rPr lang="es-ES" dirty="0" err="1"/>
              <a:t>kreativni</a:t>
            </a:r>
            <a:r>
              <a:rPr lang="es-ES" dirty="0"/>
              <a:t> </a:t>
            </a:r>
            <a:r>
              <a:rPr lang="es-ES" dirty="0" err="1"/>
              <a:t>proces</a:t>
            </a:r>
            <a:r>
              <a:rPr lang="es-ES" dirty="0"/>
              <a:t> i da sebe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nametne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dirty="0" err="1"/>
              <a:t>apsolutnog</a:t>
            </a:r>
            <a:r>
              <a:rPr lang="es-ES" dirty="0"/>
              <a:t> lidera. </a:t>
            </a:r>
            <a:r>
              <a:rPr lang="es-ES" dirty="0" err="1"/>
              <a:t>Vaspitač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da </a:t>
            </a:r>
            <a:r>
              <a:rPr lang="es-ES" dirty="0" err="1"/>
              <a:t>bude</a:t>
            </a:r>
            <a:r>
              <a:rPr lang="es-ES" dirty="0"/>
              <a:t> </a:t>
            </a:r>
            <a:r>
              <a:rPr lang="es-ES" dirty="0" err="1"/>
              <a:t>nevidljivi</a:t>
            </a:r>
            <a:r>
              <a:rPr lang="es-ES" dirty="0"/>
              <a:t> </a:t>
            </a:r>
            <a:r>
              <a:rPr lang="es-ES" dirty="0" err="1"/>
              <a:t>vodič</a:t>
            </a:r>
            <a:r>
              <a:rPr lang="es-ES" dirty="0"/>
              <a:t>,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aktivni</a:t>
            </a:r>
            <a:r>
              <a:rPr lang="es-ES" dirty="0"/>
              <a:t> </a:t>
            </a:r>
            <a:r>
              <a:rPr lang="es-ES" dirty="0" err="1"/>
              <a:t>učesnik–glumac</a:t>
            </a:r>
            <a:r>
              <a:rPr lang="es-ES" dirty="0"/>
              <a:t>.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postizanje</a:t>
            </a:r>
            <a:r>
              <a:rPr lang="es-ES" dirty="0"/>
              <a:t> </a:t>
            </a:r>
            <a:r>
              <a:rPr lang="es-ES" dirty="0" err="1"/>
              <a:t>tog</a:t>
            </a:r>
            <a:r>
              <a:rPr lang="es-ES" dirty="0"/>
              <a:t> </a:t>
            </a:r>
            <a:r>
              <a:rPr lang="es-ES" dirty="0" err="1"/>
              <a:t>cilja</a:t>
            </a:r>
            <a:r>
              <a:rPr lang="es-ES" dirty="0"/>
              <a:t> </a:t>
            </a:r>
            <a:r>
              <a:rPr lang="es-ES" dirty="0" err="1"/>
              <a:t>izaberite</a:t>
            </a:r>
            <a:r>
              <a:rPr lang="es-ES" dirty="0"/>
              <a:t> </a:t>
            </a:r>
            <a:r>
              <a:rPr lang="es-ES" dirty="0" err="1"/>
              <a:t>dramske</a:t>
            </a:r>
            <a:r>
              <a:rPr lang="es-ES" dirty="0"/>
              <a:t> </a:t>
            </a:r>
            <a:r>
              <a:rPr lang="es-ES" dirty="0" err="1"/>
              <a:t>aktivnosti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su u </a:t>
            </a:r>
            <a:r>
              <a:rPr lang="es-ES" dirty="0" err="1"/>
              <a:t>dovoljnoj</a:t>
            </a:r>
            <a:r>
              <a:rPr lang="es-ES" dirty="0"/>
              <a:t> </a:t>
            </a:r>
            <a:r>
              <a:rPr lang="es-ES" dirty="0" err="1"/>
              <a:t>meri</a:t>
            </a:r>
            <a:r>
              <a:rPr lang="es-ES" dirty="0"/>
              <a:t> </a:t>
            </a:r>
            <a:r>
              <a:rPr lang="es-ES" dirty="0" err="1"/>
              <a:t>podsticajne</a:t>
            </a:r>
            <a:r>
              <a:rPr lang="es-ES" dirty="0"/>
              <a:t>, </a:t>
            </a:r>
            <a:r>
              <a:rPr lang="es-ES" dirty="0" err="1"/>
              <a:t>prate</a:t>
            </a:r>
            <a:r>
              <a:rPr lang="es-ES" dirty="0"/>
              <a:t> </a:t>
            </a:r>
            <a:r>
              <a:rPr lang="es-ES" dirty="0" err="1"/>
              <a:t>dečje</a:t>
            </a:r>
            <a:r>
              <a:rPr lang="es-ES" dirty="0"/>
              <a:t> </a:t>
            </a:r>
            <a:r>
              <a:rPr lang="es-ES" dirty="0" err="1"/>
              <a:t>iskustvo</a:t>
            </a:r>
            <a:r>
              <a:rPr lang="es-ES" dirty="0"/>
              <a:t> i </a:t>
            </a:r>
            <a:r>
              <a:rPr lang="es-ES" dirty="0" err="1"/>
              <a:t>interesovanje</a:t>
            </a:r>
            <a:r>
              <a:rPr lang="es-ES" dirty="0"/>
              <a:t>, </a:t>
            </a:r>
            <a:r>
              <a:rPr lang="es-ES" dirty="0" err="1"/>
              <a:t>istraživačke</a:t>
            </a:r>
            <a:r>
              <a:rPr lang="es-ES" dirty="0"/>
              <a:t> su i </a:t>
            </a:r>
            <a:r>
              <a:rPr lang="es-ES" dirty="0" err="1"/>
              <a:t>zanimljive</a:t>
            </a:r>
            <a:r>
              <a:rPr lang="es-ES" dirty="0"/>
              <a:t>.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taj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izgraditi</a:t>
            </a:r>
            <a:r>
              <a:rPr lang="es-ES" dirty="0"/>
              <a:t> </a:t>
            </a:r>
            <a:r>
              <a:rPr lang="es-ES" dirty="0" err="1"/>
              <a:t>poverenje</a:t>
            </a:r>
            <a:r>
              <a:rPr lang="es-ES" dirty="0"/>
              <a:t> u </a:t>
            </a:r>
            <a:r>
              <a:rPr lang="es-ES" dirty="0" err="1"/>
              <a:t>sopstvene</a:t>
            </a:r>
            <a:r>
              <a:rPr lang="es-ES" dirty="0"/>
              <a:t> </a:t>
            </a:r>
            <a:r>
              <a:rPr lang="es-ES" dirty="0" err="1"/>
              <a:t>mogućnosti</a:t>
            </a:r>
            <a:r>
              <a:rPr lang="es-ES" dirty="0"/>
              <a:t>, </a:t>
            </a:r>
            <a:r>
              <a:rPr lang="es-ES" dirty="0" err="1"/>
              <a:t>učiće</a:t>
            </a:r>
            <a:r>
              <a:rPr lang="es-ES" dirty="0"/>
              <a:t> da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kreativan</a:t>
            </a:r>
            <a:r>
              <a:rPr lang="es-ES" dirty="0"/>
              <a:t> i </a:t>
            </a:r>
            <a:r>
              <a:rPr lang="es-ES" dirty="0" err="1"/>
              <a:t>konstruktivan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istražuju</a:t>
            </a:r>
            <a:r>
              <a:rPr lang="es-ES" dirty="0"/>
              <a:t> </a:t>
            </a:r>
            <a:r>
              <a:rPr lang="es-ES" dirty="0" err="1"/>
              <a:t>svoj</a:t>
            </a:r>
            <a:r>
              <a:rPr lang="es-ES" dirty="0"/>
              <a:t> </a:t>
            </a:r>
            <a:r>
              <a:rPr lang="es-ES" dirty="0" err="1"/>
              <a:t>sopstveni</a:t>
            </a:r>
            <a:r>
              <a:rPr lang="es-ES" dirty="0"/>
              <a:t> </a:t>
            </a:r>
            <a:r>
              <a:rPr lang="es-ES" dirty="0" err="1"/>
              <a:t>unutrašnji</a:t>
            </a:r>
            <a:r>
              <a:rPr lang="es-ES" dirty="0"/>
              <a:t> </a:t>
            </a:r>
            <a:r>
              <a:rPr lang="es-ES" dirty="0" err="1"/>
              <a:t>svet</a:t>
            </a:r>
            <a:r>
              <a:rPr lang="es-ES" dirty="0"/>
              <a:t> i </a:t>
            </a:r>
            <a:r>
              <a:rPr lang="es-ES" dirty="0" err="1"/>
              <a:t>svet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 </a:t>
            </a:r>
            <a:r>
              <a:rPr lang="es-ES" dirty="0" err="1"/>
              <a:t>okružuje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err="1"/>
              <a:t>Dramski</a:t>
            </a:r>
            <a:r>
              <a:rPr lang="es-ES" dirty="0"/>
              <a:t> </a:t>
            </a:r>
            <a:r>
              <a:rPr lang="es-ES" dirty="0" err="1"/>
              <a:t>metod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da </a:t>
            </a:r>
            <a:r>
              <a:rPr lang="es-ES" dirty="0" err="1"/>
              <a:t>pomogne</a:t>
            </a:r>
            <a:r>
              <a:rPr lang="es-ES" dirty="0"/>
              <a:t> </a:t>
            </a:r>
            <a:r>
              <a:rPr lang="es-ES" dirty="0" err="1"/>
              <a:t>deci</a:t>
            </a:r>
            <a:r>
              <a:rPr lang="es-ES" dirty="0"/>
              <a:t> da </a:t>
            </a:r>
            <a:r>
              <a:rPr lang="es-ES" dirty="0" err="1"/>
              <a:t>uče</a:t>
            </a:r>
            <a:r>
              <a:rPr lang="es-ES" dirty="0"/>
              <a:t> o </a:t>
            </a:r>
            <a:r>
              <a:rPr lang="es-ES" dirty="0" err="1"/>
              <a:t>emocijama</a:t>
            </a:r>
            <a:r>
              <a:rPr lang="es-ES" dirty="0"/>
              <a:t>, </a:t>
            </a:r>
            <a:r>
              <a:rPr lang="es-ES" dirty="0" err="1"/>
              <a:t>rešavanju</a:t>
            </a:r>
            <a:r>
              <a:rPr lang="es-ES" dirty="0"/>
              <a:t> problema, da </a:t>
            </a:r>
            <a:r>
              <a:rPr lang="es-ES" dirty="0" err="1"/>
              <a:t>uče</a:t>
            </a:r>
            <a:r>
              <a:rPr lang="es-ES" dirty="0"/>
              <a:t> o </a:t>
            </a:r>
            <a:r>
              <a:rPr lang="es-ES" dirty="0" err="1"/>
              <a:t>uzrocima</a:t>
            </a:r>
            <a:r>
              <a:rPr lang="es-ES" dirty="0"/>
              <a:t> i </a:t>
            </a:r>
            <a:r>
              <a:rPr lang="es-ES" dirty="0" err="1"/>
              <a:t>posledicama</a:t>
            </a:r>
            <a:r>
              <a:rPr lang="es-ES" dirty="0"/>
              <a:t> i </a:t>
            </a:r>
            <a:r>
              <a:rPr lang="es-ES" dirty="0" err="1"/>
              <a:t>odnosima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/>
              <a:t>drugim</a:t>
            </a:r>
            <a:r>
              <a:rPr lang="es-ES" dirty="0"/>
              <a:t> </a:t>
            </a:r>
            <a:r>
              <a:rPr lang="es-ES" dirty="0" err="1"/>
              <a:t>ljudima</a:t>
            </a:r>
            <a:r>
              <a:rPr lang="es-ES" dirty="0"/>
              <a:t>, da </a:t>
            </a:r>
            <a:r>
              <a:rPr lang="es-ES" dirty="0" err="1"/>
              <a:t>uče</a:t>
            </a:r>
            <a:r>
              <a:rPr lang="es-ES" dirty="0"/>
              <a:t> </a:t>
            </a:r>
            <a:r>
              <a:rPr lang="es-ES" dirty="0" err="1"/>
              <a:t>naučne</a:t>
            </a:r>
            <a:r>
              <a:rPr lang="es-ES" dirty="0"/>
              <a:t> </a:t>
            </a:r>
            <a:r>
              <a:rPr lang="es-ES" dirty="0" err="1"/>
              <a:t>koncepte</a:t>
            </a:r>
            <a:r>
              <a:rPr lang="es-ES" dirty="0"/>
              <a:t> i </a:t>
            </a:r>
            <a:r>
              <a:rPr lang="es-ES" dirty="0" err="1"/>
              <a:t>veštine</a:t>
            </a:r>
            <a:r>
              <a:rPr lang="es-ES" dirty="0"/>
              <a:t>. Drama u </a:t>
            </a:r>
            <a:r>
              <a:rPr lang="es-ES" dirty="0" err="1"/>
              <a:t>ovom</a:t>
            </a:r>
            <a:r>
              <a:rPr lang="es-ES" dirty="0"/>
              <a:t> </a:t>
            </a:r>
            <a:r>
              <a:rPr lang="es-ES" dirty="0" err="1"/>
              <a:t>uzrastu</a:t>
            </a:r>
            <a:r>
              <a:rPr lang="es-ES" dirty="0"/>
              <a:t> i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nivou</a:t>
            </a:r>
            <a:r>
              <a:rPr lang="es-ES" dirty="0"/>
              <a:t> </a:t>
            </a:r>
            <a:r>
              <a:rPr lang="es-ES" dirty="0" err="1"/>
              <a:t>vrtića</a:t>
            </a:r>
            <a:r>
              <a:rPr lang="es-ES" dirty="0"/>
              <a:t> se </a:t>
            </a:r>
            <a:r>
              <a:rPr lang="es-ES" dirty="0" err="1"/>
              <a:t>povezuje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/>
              <a:t>aktivnostima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su </a:t>
            </a:r>
            <a:r>
              <a:rPr lang="es-ES" dirty="0" err="1"/>
              <a:t>već</a:t>
            </a:r>
            <a:r>
              <a:rPr lang="es-ES" dirty="0"/>
              <a:t> </a:t>
            </a:r>
            <a:r>
              <a:rPr lang="es-ES" dirty="0" err="1"/>
              <a:t>prisutne</a:t>
            </a:r>
            <a:r>
              <a:rPr lang="es-ES" dirty="0"/>
              <a:t> i </a:t>
            </a:r>
            <a:r>
              <a:rPr lang="es-ES" dirty="0" err="1"/>
              <a:t>deo</a:t>
            </a:r>
            <a:r>
              <a:rPr lang="es-ES" dirty="0"/>
              <a:t> su </a:t>
            </a:r>
            <a:r>
              <a:rPr lang="es-ES" dirty="0" err="1"/>
              <a:t>razvoja</a:t>
            </a:r>
            <a:r>
              <a:rPr lang="es-ES" dirty="0"/>
              <a:t> </a:t>
            </a:r>
            <a:r>
              <a:rPr lang="es-ES" dirty="0" err="1"/>
              <a:t>dece</a:t>
            </a:r>
            <a:r>
              <a:rPr lang="es-ES" dirty="0"/>
              <a:t> </a:t>
            </a:r>
            <a:r>
              <a:rPr lang="es-ES" dirty="0" err="1"/>
              <a:t>poput</a:t>
            </a:r>
            <a:r>
              <a:rPr lang="es-ES" dirty="0"/>
              <a:t> </a:t>
            </a:r>
            <a:r>
              <a:rPr lang="es-ES" dirty="0" err="1"/>
              <a:t>ritmičkih</a:t>
            </a:r>
            <a:r>
              <a:rPr lang="es-ES" dirty="0"/>
              <a:t> i </a:t>
            </a:r>
            <a:r>
              <a:rPr lang="es-ES" dirty="0" err="1"/>
              <a:t>muzičkih</a:t>
            </a:r>
            <a:r>
              <a:rPr lang="es-ES" dirty="0"/>
              <a:t> </a:t>
            </a:r>
            <a:r>
              <a:rPr lang="es-ES" dirty="0" err="1"/>
              <a:t>igara</a:t>
            </a:r>
            <a:r>
              <a:rPr lang="es-ES" dirty="0"/>
              <a:t>, </a:t>
            </a:r>
            <a:r>
              <a:rPr lang="es-ES" dirty="0" err="1"/>
              <a:t>imitativnih</a:t>
            </a:r>
            <a:r>
              <a:rPr lang="es-ES" dirty="0"/>
              <a:t> i </a:t>
            </a:r>
            <a:r>
              <a:rPr lang="es-ES" dirty="0" err="1"/>
              <a:t>igara</a:t>
            </a:r>
            <a:r>
              <a:rPr lang="es-ES" dirty="0"/>
              <a:t> </a:t>
            </a:r>
            <a:r>
              <a:rPr lang="es-ES" dirty="0" err="1"/>
              <a:t>uloga</a:t>
            </a:r>
            <a:r>
              <a:rPr lang="es-ES" dirty="0"/>
              <a:t>, </a:t>
            </a:r>
            <a:r>
              <a:rPr lang="es-ES" dirty="0" err="1"/>
              <a:t>pokretnih</a:t>
            </a:r>
            <a:r>
              <a:rPr lang="es-ES" dirty="0"/>
              <a:t> </a:t>
            </a:r>
            <a:r>
              <a:rPr lang="es-ES" dirty="0" err="1"/>
              <a:t>igara</a:t>
            </a:r>
            <a:r>
              <a:rPr lang="es-ES" dirty="0"/>
              <a:t>. </a:t>
            </a:r>
            <a:r>
              <a:rPr lang="es-ES" dirty="0" err="1"/>
              <a:t>Predmet</a:t>
            </a:r>
            <a:r>
              <a:rPr lang="es-ES" dirty="0"/>
              <a:t> u </a:t>
            </a:r>
            <a:r>
              <a:rPr lang="es-ES" dirty="0" err="1"/>
              <a:t>bilo</a:t>
            </a:r>
            <a:r>
              <a:rPr lang="es-ES" dirty="0"/>
              <a:t> </a:t>
            </a:r>
            <a:r>
              <a:rPr lang="es-ES" dirty="0" err="1"/>
              <a:t>kom</a:t>
            </a:r>
            <a:r>
              <a:rPr lang="es-ES" dirty="0"/>
              <a:t> </a:t>
            </a:r>
            <a:r>
              <a:rPr lang="es-ES" dirty="0" err="1"/>
              <a:t>dramskom</a:t>
            </a:r>
            <a:r>
              <a:rPr lang="es-ES" dirty="0"/>
              <a:t> </a:t>
            </a:r>
            <a:r>
              <a:rPr lang="es-ES" dirty="0" err="1"/>
              <a:t>radu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da se </a:t>
            </a:r>
            <a:r>
              <a:rPr lang="es-ES" dirty="0" err="1"/>
              <a:t>nadoveže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ove elemente i </a:t>
            </a:r>
            <a:r>
              <a:rPr lang="es-ES" dirty="0" err="1"/>
              <a:t>mnogi</a:t>
            </a:r>
            <a:r>
              <a:rPr lang="es-ES" dirty="0"/>
              <a:t> </a:t>
            </a:r>
            <a:r>
              <a:rPr lang="es-ES" dirty="0" err="1"/>
              <a:t>vaspitači</a:t>
            </a:r>
            <a:r>
              <a:rPr lang="es-ES" dirty="0"/>
              <a:t> </a:t>
            </a:r>
            <a:r>
              <a:rPr lang="es-ES" dirty="0" err="1"/>
              <a:t>već</a:t>
            </a:r>
            <a:r>
              <a:rPr lang="es-ES" dirty="0"/>
              <a:t> </a:t>
            </a:r>
            <a:r>
              <a:rPr lang="es-ES" dirty="0" err="1"/>
              <a:t>primenjuju</a:t>
            </a:r>
            <a:r>
              <a:rPr lang="es-ES" dirty="0"/>
              <a:t> </a:t>
            </a:r>
            <a:r>
              <a:rPr lang="es-ES" dirty="0" err="1"/>
              <a:t>dramske</a:t>
            </a:r>
            <a:r>
              <a:rPr lang="es-ES" dirty="0"/>
              <a:t> </a:t>
            </a:r>
            <a:r>
              <a:rPr lang="es-ES" dirty="0" err="1"/>
              <a:t>metode</a:t>
            </a:r>
            <a:r>
              <a:rPr lang="es-ES" dirty="0"/>
              <a:t> u </a:t>
            </a:r>
            <a:r>
              <a:rPr lang="es-ES" dirty="0" err="1"/>
              <a:t>radu</a:t>
            </a:r>
            <a:r>
              <a:rPr lang="es-ES" dirty="0"/>
              <a:t>, a da toga </a:t>
            </a:r>
            <a:r>
              <a:rPr lang="es-ES" dirty="0" err="1"/>
              <a:t>nisu</a:t>
            </a:r>
            <a:r>
              <a:rPr lang="es-ES" dirty="0"/>
              <a:t> </a:t>
            </a:r>
            <a:r>
              <a:rPr lang="es-ES" dirty="0" err="1"/>
              <a:t>svesni</a:t>
            </a:r>
            <a:r>
              <a:rPr lang="es-ES" dirty="0" smtClean="0"/>
              <a:t>.</a:t>
            </a:r>
            <a:r>
              <a:rPr lang="es-ES" dirty="0"/>
              <a:t> </a:t>
            </a:r>
            <a:endParaRPr lang="sr-Latn-RS" dirty="0" smtClean="0"/>
          </a:p>
          <a:p>
            <a:r>
              <a:rPr lang="es-ES" dirty="0" err="1" smtClean="0"/>
              <a:t>Jedna</a:t>
            </a:r>
            <a:r>
              <a:rPr lang="es-ES" dirty="0" smtClean="0"/>
              <a:t> </a:t>
            </a:r>
            <a:r>
              <a:rPr lang="es-ES" dirty="0" err="1"/>
              <a:t>specifičnost</a:t>
            </a:r>
            <a:r>
              <a:rPr lang="es-ES" dirty="0"/>
              <a:t> </a:t>
            </a:r>
            <a:r>
              <a:rPr lang="es-ES" dirty="0" err="1"/>
              <a:t>vezana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/>
              <a:t>kreativnu</a:t>
            </a:r>
            <a:r>
              <a:rPr lang="es-ES" dirty="0"/>
              <a:t> </a:t>
            </a:r>
            <a:r>
              <a:rPr lang="es-ES" dirty="0" err="1"/>
              <a:t>dramu</a:t>
            </a:r>
            <a:r>
              <a:rPr lang="es-ES" dirty="0"/>
              <a:t> je da nema </a:t>
            </a:r>
            <a:r>
              <a:rPr lang="es-ES" dirty="0" err="1"/>
              <a:t>dečjih</a:t>
            </a:r>
            <a:r>
              <a:rPr lang="es-ES" dirty="0"/>
              <a:t> „</a:t>
            </a:r>
            <a:r>
              <a:rPr lang="es-ES" dirty="0" err="1"/>
              <a:t>pogrešnih</a:t>
            </a:r>
            <a:r>
              <a:rPr lang="es-ES" dirty="0"/>
              <a:t>” </a:t>
            </a:r>
            <a:r>
              <a:rPr lang="es-ES" dirty="0" err="1"/>
              <a:t>odgovora</a:t>
            </a:r>
            <a:r>
              <a:rPr lang="es-ES" dirty="0"/>
              <a:t>. </a:t>
            </a:r>
            <a:r>
              <a:rPr lang="es-ES" dirty="0" err="1"/>
              <a:t>Kroz</a:t>
            </a:r>
            <a:r>
              <a:rPr lang="es-ES" dirty="0"/>
              <a:t> </a:t>
            </a:r>
            <a:r>
              <a:rPr lang="es-ES" dirty="0" err="1"/>
              <a:t>igru</a:t>
            </a:r>
            <a:r>
              <a:rPr lang="es-ES" dirty="0"/>
              <a:t> </a:t>
            </a:r>
            <a:r>
              <a:rPr lang="es-ES" dirty="0" err="1"/>
              <a:t>pretvaranja</a:t>
            </a:r>
            <a:r>
              <a:rPr lang="es-ES" dirty="0"/>
              <a:t> </a:t>
            </a:r>
            <a:r>
              <a:rPr lang="es-ES" dirty="0" err="1"/>
              <a:t>životinje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da </a:t>
            </a:r>
            <a:r>
              <a:rPr lang="es-ES" dirty="0" err="1"/>
              <a:t>pričaju</a:t>
            </a:r>
            <a:r>
              <a:rPr lang="es-ES" dirty="0"/>
              <a:t>, </a:t>
            </a:r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da </a:t>
            </a:r>
            <a:r>
              <a:rPr lang="es-ES" dirty="0" err="1"/>
              <a:t>putuju</a:t>
            </a:r>
            <a:r>
              <a:rPr lang="es-ES" dirty="0"/>
              <a:t> </a:t>
            </a:r>
            <a:r>
              <a:rPr lang="es-ES" dirty="0" err="1"/>
              <a:t>gde</a:t>
            </a:r>
            <a:r>
              <a:rPr lang="es-ES" dirty="0"/>
              <a:t> </a:t>
            </a:r>
            <a:r>
              <a:rPr lang="es-ES" dirty="0" err="1"/>
              <a:t>god</a:t>
            </a:r>
            <a:r>
              <a:rPr lang="es-ES" dirty="0"/>
              <a:t> </a:t>
            </a:r>
            <a:r>
              <a:rPr lang="es-ES" dirty="0" err="1"/>
              <a:t>požele</a:t>
            </a:r>
            <a:r>
              <a:rPr lang="es-ES" dirty="0"/>
              <a:t> </a:t>
            </a:r>
            <a:r>
              <a:rPr lang="es-ES" dirty="0" err="1"/>
              <a:t>pa</a:t>
            </a:r>
            <a:r>
              <a:rPr lang="es-ES" dirty="0"/>
              <a:t> i u </a:t>
            </a:r>
            <a:r>
              <a:rPr lang="es-ES" dirty="0" err="1"/>
              <a:t>vasionu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džunglu</a:t>
            </a:r>
            <a:r>
              <a:rPr lang="es-ES" dirty="0"/>
              <a:t>, </a:t>
            </a:r>
            <a:r>
              <a:rPr lang="es-ES" dirty="0" err="1"/>
              <a:t>nebo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zeleno</a:t>
            </a:r>
            <a:r>
              <a:rPr lang="es-ES" dirty="0"/>
              <a:t>, </a:t>
            </a:r>
            <a:r>
              <a:rPr lang="es-ES" dirty="0" err="1"/>
              <a:t>drveće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da </a:t>
            </a:r>
            <a:r>
              <a:rPr lang="es-ES" dirty="0" err="1"/>
              <a:t>hoda</a:t>
            </a:r>
            <a:r>
              <a:rPr lang="es-ES" dirty="0"/>
              <a:t>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/>
              <a:t>Korišćenjem</a:t>
            </a:r>
            <a:r>
              <a:rPr lang="en-US" b="1" dirty="0"/>
              <a:t> </a:t>
            </a:r>
            <a:r>
              <a:rPr lang="en-US" b="1" dirty="0" err="1"/>
              <a:t>dramskog</a:t>
            </a:r>
            <a:r>
              <a:rPr lang="en-US" b="1" dirty="0"/>
              <a:t> </a:t>
            </a:r>
            <a:r>
              <a:rPr lang="en-US" b="1" dirty="0" err="1"/>
              <a:t>metoda</a:t>
            </a:r>
            <a:r>
              <a:rPr lang="en-US" b="1" dirty="0"/>
              <a:t>: </a:t>
            </a:r>
            <a:endParaRPr lang="en-GB" dirty="0"/>
          </a:p>
          <a:p>
            <a:pPr lvl="0"/>
            <a:r>
              <a:rPr lang="es-ES" dirty="0" err="1"/>
              <a:t>Deca</a:t>
            </a:r>
            <a:r>
              <a:rPr lang="es-ES" dirty="0"/>
              <a:t> se </a:t>
            </a:r>
            <a:r>
              <a:rPr lang="es-ES" dirty="0" err="1"/>
              <a:t>pretvaraju</a:t>
            </a:r>
            <a:r>
              <a:rPr lang="es-ES" dirty="0"/>
              <a:t> da </a:t>
            </a:r>
            <a:r>
              <a:rPr lang="es-ES" dirty="0" err="1"/>
              <a:t>igraju</a:t>
            </a:r>
            <a:r>
              <a:rPr lang="es-ES" dirty="0"/>
              <a:t> </a:t>
            </a:r>
            <a:r>
              <a:rPr lang="es-ES" dirty="0" err="1"/>
              <a:t>životne</a:t>
            </a:r>
            <a:r>
              <a:rPr lang="es-ES" dirty="0"/>
              <a:t> </a:t>
            </a:r>
            <a:r>
              <a:rPr lang="es-ES" dirty="0" err="1"/>
              <a:t>situacije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zajednički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jer</a:t>
            </a:r>
            <a:r>
              <a:rPr lang="es-ES" dirty="0"/>
              <a:t> drama </a:t>
            </a:r>
            <a:r>
              <a:rPr lang="es-ES" dirty="0" err="1"/>
              <a:t>zahteva</a:t>
            </a:r>
            <a:r>
              <a:rPr lang="es-ES" dirty="0"/>
              <a:t> </a:t>
            </a:r>
            <a:r>
              <a:rPr lang="es-ES" dirty="0" err="1"/>
              <a:t>kooperativnost</a:t>
            </a:r>
            <a:endParaRPr lang="en-GB" dirty="0"/>
          </a:p>
          <a:p>
            <a:pPr lvl="0"/>
            <a:r>
              <a:rPr lang="es-ES" dirty="0" err="1"/>
              <a:t>Deca</a:t>
            </a:r>
            <a:r>
              <a:rPr lang="es-ES" dirty="0"/>
              <a:t> </a:t>
            </a:r>
            <a:r>
              <a:rPr lang="es-ES" dirty="0" err="1"/>
              <a:t>primenjuju</a:t>
            </a:r>
            <a:r>
              <a:rPr lang="es-ES" dirty="0"/>
              <a:t> </a:t>
            </a:r>
            <a:r>
              <a:rPr lang="es-ES" dirty="0" err="1"/>
              <a:t>već</a:t>
            </a:r>
            <a:r>
              <a:rPr lang="es-ES" dirty="0"/>
              <a:t> </a:t>
            </a:r>
            <a:r>
              <a:rPr lang="es-ES" dirty="0" err="1"/>
              <a:t>stečeno</a:t>
            </a:r>
            <a:r>
              <a:rPr lang="es-ES" dirty="0"/>
              <a:t> </a:t>
            </a:r>
            <a:r>
              <a:rPr lang="es-ES" dirty="0" err="1"/>
              <a:t>lično</a:t>
            </a:r>
            <a:r>
              <a:rPr lang="es-ES" dirty="0"/>
              <a:t> </a:t>
            </a:r>
            <a:r>
              <a:rPr lang="es-ES" dirty="0" err="1"/>
              <a:t>iskustvo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novonastale</a:t>
            </a:r>
            <a:r>
              <a:rPr lang="es-ES" dirty="0"/>
              <a:t> </a:t>
            </a:r>
            <a:r>
              <a:rPr lang="es-ES" dirty="0" err="1"/>
              <a:t>situacije</a:t>
            </a:r>
            <a:endParaRPr lang="en-GB" dirty="0"/>
          </a:p>
          <a:p>
            <a:pPr lvl="0"/>
            <a:r>
              <a:rPr lang="es-ES" dirty="0" err="1"/>
              <a:t>Već</a:t>
            </a:r>
            <a:r>
              <a:rPr lang="es-ES" dirty="0"/>
              <a:t> </a:t>
            </a:r>
            <a:r>
              <a:rPr lang="es-ES" dirty="0" err="1"/>
              <a:t>stečeno</a:t>
            </a:r>
            <a:r>
              <a:rPr lang="es-ES" dirty="0"/>
              <a:t> </a:t>
            </a:r>
            <a:r>
              <a:rPr lang="es-ES" dirty="0" err="1"/>
              <a:t>iskustvo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da </a:t>
            </a:r>
            <a:r>
              <a:rPr lang="es-ES" dirty="0" err="1"/>
              <a:t>pomogne</a:t>
            </a:r>
            <a:r>
              <a:rPr lang="es-ES" dirty="0"/>
              <a:t> u </a:t>
            </a:r>
            <a:r>
              <a:rPr lang="es-ES" dirty="0" err="1"/>
              <a:t>učenju</a:t>
            </a:r>
            <a:r>
              <a:rPr lang="es-ES" dirty="0"/>
              <a:t> </a:t>
            </a:r>
            <a:r>
              <a:rPr lang="es-ES" dirty="0" err="1"/>
              <a:t>novog</a:t>
            </a:r>
            <a:endParaRPr lang="en-GB" dirty="0"/>
          </a:p>
          <a:p>
            <a:pPr lvl="0"/>
            <a:r>
              <a:rPr lang="es-ES" dirty="0" err="1"/>
              <a:t>Deca</a:t>
            </a:r>
            <a:r>
              <a:rPr lang="es-ES" dirty="0"/>
              <a:t> se </a:t>
            </a:r>
            <a:r>
              <a:rPr lang="es-ES" dirty="0" err="1"/>
              <a:t>osposobljavaju</a:t>
            </a:r>
            <a:r>
              <a:rPr lang="es-ES" dirty="0"/>
              <a:t> da </a:t>
            </a:r>
            <a:r>
              <a:rPr lang="es-ES" dirty="0" err="1"/>
              <a:t>budu</a:t>
            </a:r>
            <a:r>
              <a:rPr lang="es-ES" dirty="0"/>
              <a:t> </a:t>
            </a:r>
            <a:r>
              <a:rPr lang="es-ES" dirty="0" err="1"/>
              <a:t>akteri</a:t>
            </a:r>
            <a:r>
              <a:rPr lang="es-ES" dirty="0"/>
              <a:t> </a:t>
            </a:r>
            <a:r>
              <a:rPr lang="es-ES" dirty="0" err="1"/>
              <a:t>dva</a:t>
            </a:r>
            <a:r>
              <a:rPr lang="es-ES" dirty="0"/>
              <a:t> </a:t>
            </a:r>
            <a:r>
              <a:rPr lang="es-ES" dirty="0" err="1"/>
              <a:t>sveta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mešajući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. Drama </a:t>
            </a:r>
            <a:r>
              <a:rPr lang="es-ES" dirty="0" err="1"/>
              <a:t>podrazumeva</a:t>
            </a:r>
            <a:r>
              <a:rPr lang="es-ES" dirty="0"/>
              <a:t> </a:t>
            </a:r>
            <a:r>
              <a:rPr lang="es-ES" dirty="0" err="1"/>
              <a:t>fikciju</a:t>
            </a:r>
            <a:r>
              <a:rPr lang="es-ES" dirty="0"/>
              <a:t> i </a:t>
            </a:r>
            <a:r>
              <a:rPr lang="es-ES" dirty="0" err="1"/>
              <a:t>fantaziju</a:t>
            </a:r>
            <a:r>
              <a:rPr lang="es-ES" dirty="0"/>
              <a:t>, </a:t>
            </a:r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decu</a:t>
            </a:r>
            <a:r>
              <a:rPr lang="es-ES" dirty="0"/>
              <a:t> </a:t>
            </a:r>
            <a:r>
              <a:rPr lang="es-ES" dirty="0" err="1"/>
              <a:t>edukuje</a:t>
            </a:r>
            <a:r>
              <a:rPr lang="es-ES" dirty="0"/>
              <a:t> da </a:t>
            </a:r>
            <a:r>
              <a:rPr lang="es-ES" dirty="0" err="1"/>
              <a:t>budu</a:t>
            </a:r>
            <a:r>
              <a:rPr lang="es-ES" dirty="0"/>
              <a:t> </a:t>
            </a:r>
            <a:r>
              <a:rPr lang="es-ES" dirty="0" err="1"/>
              <a:t>svesnija</a:t>
            </a:r>
            <a:r>
              <a:rPr lang="es-ES" dirty="0"/>
              <a:t> </a:t>
            </a:r>
            <a:r>
              <a:rPr lang="es-ES" dirty="0" err="1"/>
              <a:t>stvarnosti</a:t>
            </a:r>
            <a:endParaRPr lang="en-GB" dirty="0"/>
          </a:p>
          <a:p>
            <a:pPr lvl="0"/>
            <a:r>
              <a:rPr lang="es-ES" dirty="0" err="1"/>
              <a:t>Deca</a:t>
            </a:r>
            <a:r>
              <a:rPr lang="es-ES" dirty="0"/>
              <a:t> se </a:t>
            </a:r>
            <a:r>
              <a:rPr lang="es-ES" dirty="0" err="1"/>
              <a:t>usklađuju</a:t>
            </a:r>
            <a:r>
              <a:rPr lang="es-ES" dirty="0"/>
              <a:t> u </a:t>
            </a:r>
            <a:r>
              <a:rPr lang="es-ES" dirty="0" err="1"/>
              <a:t>zajedničkom</a:t>
            </a:r>
            <a:r>
              <a:rPr lang="es-ES" dirty="0"/>
              <a:t> </a:t>
            </a:r>
            <a:r>
              <a:rPr lang="es-ES" dirty="0" err="1"/>
              <a:t>radu</a:t>
            </a:r>
            <a:r>
              <a:rPr lang="es-ES" dirty="0"/>
              <a:t>, </a:t>
            </a:r>
            <a:r>
              <a:rPr lang="es-ES" dirty="0" err="1"/>
              <a:t>bez</a:t>
            </a:r>
            <a:r>
              <a:rPr lang="es-ES" dirty="0"/>
              <a:t> </a:t>
            </a:r>
            <a:r>
              <a:rPr lang="es-ES" dirty="0" err="1"/>
              <a:t>obzira</a:t>
            </a:r>
            <a:r>
              <a:rPr lang="es-ES" dirty="0"/>
              <a:t> </a:t>
            </a:r>
            <a:r>
              <a:rPr lang="es-ES" dirty="0" err="1"/>
              <a:t>koliko</a:t>
            </a:r>
            <a:r>
              <a:rPr lang="es-ES" dirty="0"/>
              <a:t> </a:t>
            </a:r>
            <a:r>
              <a:rPr lang="es-ES" dirty="0" err="1"/>
              <a:t>im</a:t>
            </a:r>
            <a:r>
              <a:rPr lang="es-ES" dirty="0"/>
              <a:t> je </a:t>
            </a:r>
            <a:r>
              <a:rPr lang="es-ES" dirty="0" err="1"/>
              <a:t>mišljenje</a:t>
            </a:r>
            <a:r>
              <a:rPr lang="es-ES" dirty="0"/>
              <a:t> </a:t>
            </a:r>
            <a:r>
              <a:rPr lang="es-ES" dirty="0" err="1"/>
              <a:t>različito</a:t>
            </a:r>
            <a:endParaRPr lang="en-GB" dirty="0"/>
          </a:p>
          <a:p>
            <a:pPr lvl="0"/>
            <a:r>
              <a:rPr lang="es-ES" dirty="0" err="1"/>
              <a:t>Deca</a:t>
            </a:r>
            <a:r>
              <a:rPr lang="es-ES" dirty="0"/>
              <a:t> se </a:t>
            </a:r>
            <a:r>
              <a:rPr lang="es-ES" dirty="0" err="1"/>
              <a:t>oslobađaju</a:t>
            </a:r>
            <a:r>
              <a:rPr lang="es-ES" dirty="0"/>
              <a:t> </a:t>
            </a:r>
            <a:r>
              <a:rPr lang="es-ES" dirty="0" err="1"/>
              <a:t>straha</a:t>
            </a:r>
            <a:r>
              <a:rPr lang="es-ES" dirty="0"/>
              <a:t> da </a:t>
            </a:r>
            <a:r>
              <a:rPr lang="es-ES" dirty="0" err="1"/>
              <a:t>izražavaju</a:t>
            </a:r>
            <a:r>
              <a:rPr lang="es-ES" dirty="0"/>
              <a:t> </a:t>
            </a:r>
            <a:r>
              <a:rPr lang="es-ES" dirty="0" err="1"/>
              <a:t>sopstvena</a:t>
            </a:r>
            <a:r>
              <a:rPr lang="es-ES" dirty="0"/>
              <a:t> </a:t>
            </a:r>
            <a:r>
              <a:rPr lang="es-ES" dirty="0" err="1"/>
              <a:t>osećanja</a:t>
            </a:r>
            <a:r>
              <a:rPr lang="es-ES" dirty="0"/>
              <a:t>, </a:t>
            </a:r>
            <a:r>
              <a:rPr lang="es-ES" dirty="0" err="1"/>
              <a:t>razmišljanja</a:t>
            </a:r>
            <a:r>
              <a:rPr lang="es-ES" dirty="0"/>
              <a:t>, </a:t>
            </a:r>
            <a:r>
              <a:rPr lang="es-ES" dirty="0" err="1"/>
              <a:t>ideje</a:t>
            </a:r>
            <a:r>
              <a:rPr lang="es-ES" dirty="0"/>
              <a:t> i </a:t>
            </a:r>
            <a:r>
              <a:rPr lang="es-ES" dirty="0" err="1"/>
              <a:t>akcije</a:t>
            </a:r>
            <a:r>
              <a:rPr lang="es-ES" dirty="0"/>
              <a:t> </a:t>
            </a:r>
            <a:r>
              <a:rPr lang="es-ES" dirty="0" err="1"/>
              <a:t>jedni</a:t>
            </a:r>
            <a:r>
              <a:rPr lang="es-ES" dirty="0"/>
              <a:t> </a:t>
            </a:r>
            <a:r>
              <a:rPr lang="es-ES" dirty="0" err="1"/>
              <a:t>drugima</a:t>
            </a:r>
            <a:r>
              <a:rPr lang="es-ES" dirty="0"/>
              <a:t>. </a:t>
            </a:r>
            <a:r>
              <a:rPr lang="en-US" dirty="0"/>
              <a:t>To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preciznost</a:t>
            </a:r>
            <a:r>
              <a:rPr lang="en-US" dirty="0"/>
              <a:t> u </a:t>
            </a:r>
            <a:r>
              <a:rPr lang="en-US" dirty="0" err="1"/>
              <a:t>komunikaciji</a:t>
            </a:r>
            <a:endParaRPr lang="en-GB" dirty="0"/>
          </a:p>
          <a:p>
            <a:pPr lvl="0"/>
            <a:r>
              <a:rPr lang="es-ES" dirty="0"/>
              <a:t>Drama </a:t>
            </a:r>
            <a:r>
              <a:rPr lang="es-ES" dirty="0" err="1"/>
              <a:t>upotrebljava</a:t>
            </a:r>
            <a:r>
              <a:rPr lang="es-ES" dirty="0"/>
              <a:t> </a:t>
            </a:r>
            <a:r>
              <a:rPr lang="es-ES" dirty="0" err="1"/>
              <a:t>objekte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simbolički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.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podrazumeva</a:t>
            </a:r>
            <a:r>
              <a:rPr lang="es-ES" dirty="0"/>
              <a:t> </a:t>
            </a:r>
            <a:r>
              <a:rPr lang="es-ES" dirty="0" err="1"/>
              <a:t>razvijanje</a:t>
            </a:r>
            <a:r>
              <a:rPr lang="es-ES" dirty="0"/>
              <a:t> </a:t>
            </a:r>
            <a:r>
              <a:rPr lang="es-ES" dirty="0" err="1"/>
              <a:t>mašte</a:t>
            </a:r>
            <a:r>
              <a:rPr lang="es-ES" dirty="0"/>
              <a:t> </a:t>
            </a:r>
            <a:r>
              <a:rPr lang="es-ES" dirty="0" err="1"/>
              <a:t>učesnika</a:t>
            </a:r>
            <a:r>
              <a:rPr lang="es-ES" dirty="0"/>
              <a:t>, </a:t>
            </a:r>
            <a:r>
              <a:rPr lang="es-ES" dirty="0" err="1"/>
              <a:t>oblikovanje</a:t>
            </a:r>
            <a:r>
              <a:rPr lang="es-ES" dirty="0"/>
              <a:t> </a:t>
            </a:r>
            <a:r>
              <a:rPr lang="es-ES" dirty="0" err="1"/>
              <a:t>predstava</a:t>
            </a:r>
            <a:r>
              <a:rPr lang="es-ES" dirty="0"/>
              <a:t> i </a:t>
            </a:r>
            <a:r>
              <a:rPr lang="es-ES" dirty="0" err="1"/>
              <a:t>simboličko</a:t>
            </a:r>
            <a:r>
              <a:rPr lang="es-ES" dirty="0"/>
              <a:t> </a:t>
            </a:r>
            <a:r>
              <a:rPr lang="es-ES" dirty="0" err="1"/>
              <a:t>mišljenje</a:t>
            </a:r>
            <a:r>
              <a:rPr lang="es-ES" dirty="0"/>
              <a:t> – </a:t>
            </a:r>
            <a:r>
              <a:rPr lang="es-ES" dirty="0" err="1"/>
              <a:t>razvoj</a:t>
            </a:r>
            <a:r>
              <a:rPr lang="es-ES" dirty="0"/>
              <a:t> </a:t>
            </a:r>
            <a:r>
              <a:rPr lang="es-ES" dirty="0" err="1"/>
              <a:t>kognitivnih</a:t>
            </a:r>
            <a:r>
              <a:rPr lang="es-ES" dirty="0"/>
              <a:t> </a:t>
            </a:r>
            <a:r>
              <a:rPr lang="es-ES" dirty="0" err="1"/>
              <a:t>kapaciteta</a:t>
            </a:r>
            <a:endParaRPr lang="en-GB" dirty="0"/>
          </a:p>
          <a:p>
            <a:pPr lvl="0"/>
            <a:r>
              <a:rPr lang="es-ES" dirty="0"/>
              <a:t>Drama </a:t>
            </a:r>
            <a:r>
              <a:rPr lang="es-ES" dirty="0" err="1"/>
              <a:t>zahteva</a:t>
            </a:r>
            <a:r>
              <a:rPr lang="es-ES" dirty="0"/>
              <a:t> </a:t>
            </a:r>
            <a:r>
              <a:rPr lang="es-ES" dirty="0" err="1"/>
              <a:t>interpretaciju</a:t>
            </a:r>
            <a:r>
              <a:rPr lang="es-ES" dirty="0"/>
              <a:t> </a:t>
            </a:r>
            <a:r>
              <a:rPr lang="es-ES" dirty="0" err="1"/>
              <a:t>akcija</a:t>
            </a:r>
            <a:r>
              <a:rPr lang="es-ES" dirty="0"/>
              <a:t>, </a:t>
            </a:r>
            <a:r>
              <a:rPr lang="es-ES" dirty="0" err="1"/>
              <a:t>ponašanja</a:t>
            </a:r>
            <a:r>
              <a:rPr lang="es-ES" dirty="0"/>
              <a:t>, </a:t>
            </a:r>
            <a:r>
              <a:rPr lang="es-ES" dirty="0" err="1"/>
              <a:t>razmišljanja</a:t>
            </a:r>
            <a:r>
              <a:rPr lang="es-ES" dirty="0"/>
              <a:t> </a:t>
            </a:r>
            <a:r>
              <a:rPr lang="es-ES" dirty="0" err="1"/>
              <a:t>drugih</a:t>
            </a:r>
            <a:r>
              <a:rPr lang="es-ES" dirty="0"/>
              <a:t> i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uglavnom</a:t>
            </a:r>
            <a:r>
              <a:rPr lang="es-ES" dirty="0"/>
              <a:t> u </a:t>
            </a:r>
            <a:r>
              <a:rPr lang="es-ES" dirty="0" err="1"/>
              <a:t>nepoznatim</a:t>
            </a:r>
            <a:r>
              <a:rPr lang="es-ES" dirty="0"/>
              <a:t> </a:t>
            </a:r>
            <a:r>
              <a:rPr lang="es-ES" dirty="0" err="1"/>
              <a:t>situacijama</a:t>
            </a:r>
            <a:r>
              <a:rPr lang="es-ES" dirty="0"/>
              <a:t>.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zahteva</a:t>
            </a:r>
            <a:r>
              <a:rPr lang="es-ES" dirty="0"/>
              <a:t> </a:t>
            </a:r>
            <a:r>
              <a:rPr lang="es-ES" dirty="0" err="1"/>
              <a:t>razvoj</a:t>
            </a:r>
            <a:r>
              <a:rPr lang="es-ES" dirty="0"/>
              <a:t> </a:t>
            </a:r>
            <a:r>
              <a:rPr lang="es-ES" dirty="0" err="1"/>
              <a:t>logičkog</a:t>
            </a:r>
            <a:r>
              <a:rPr lang="es-ES" dirty="0"/>
              <a:t> </a:t>
            </a:r>
            <a:r>
              <a:rPr lang="es-ES" dirty="0" err="1"/>
              <a:t>razmišljanja</a:t>
            </a:r>
            <a:r>
              <a:rPr lang="es-ES" dirty="0"/>
              <a:t> – </a:t>
            </a:r>
            <a:r>
              <a:rPr lang="es-ES" dirty="0" err="1"/>
              <a:t>kognitivni</a:t>
            </a:r>
            <a:r>
              <a:rPr lang="es-ES" dirty="0"/>
              <a:t> </a:t>
            </a:r>
            <a:r>
              <a:rPr lang="es-ES" dirty="0" err="1"/>
              <a:t>razvoj.Takođe</a:t>
            </a:r>
            <a:r>
              <a:rPr lang="es-ES" dirty="0"/>
              <a:t> </a:t>
            </a:r>
            <a:r>
              <a:rPr lang="es-ES" dirty="0" err="1"/>
              <a:t>testira</a:t>
            </a:r>
            <a:r>
              <a:rPr lang="es-ES" dirty="0"/>
              <a:t> </a:t>
            </a:r>
            <a:r>
              <a:rPr lang="es-ES" dirty="0" err="1"/>
              <a:t>dečje</a:t>
            </a:r>
            <a:r>
              <a:rPr lang="es-ES" dirty="0"/>
              <a:t> </a:t>
            </a:r>
            <a:r>
              <a:rPr lang="es-ES" dirty="0" err="1"/>
              <a:t>sklonosti</a:t>
            </a:r>
            <a:r>
              <a:rPr lang="es-ES" dirty="0"/>
              <a:t> i </a:t>
            </a:r>
            <a:r>
              <a:rPr lang="es-ES" dirty="0" err="1"/>
              <a:t>trenutne</a:t>
            </a:r>
            <a:r>
              <a:rPr lang="es-ES" dirty="0"/>
              <a:t> </a:t>
            </a:r>
            <a:r>
              <a:rPr lang="es-ES" dirty="0" err="1"/>
              <a:t>kapacitete</a:t>
            </a:r>
            <a:r>
              <a:rPr lang="es-ES" dirty="0"/>
              <a:t> i </a:t>
            </a:r>
            <a:r>
              <a:rPr lang="es-ES" dirty="0" err="1"/>
              <a:t>mogućnosti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810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Dramski metod u radu sa decom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Dramski metod u radu sa decom  </dc:title>
  <dc:creator>Sanja</dc:creator>
  <cp:lastModifiedBy>Sanja</cp:lastModifiedBy>
  <cp:revision>2</cp:revision>
  <dcterms:created xsi:type="dcterms:W3CDTF">2017-03-08T09:37:45Z</dcterms:created>
  <dcterms:modified xsi:type="dcterms:W3CDTF">2017-03-08T09:43:58Z</dcterms:modified>
</cp:coreProperties>
</file>