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B518A-2B59-4E1B-A604-D5C30D6181AE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381E5-7D98-4BBA-B5CC-73612EC18C2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B518A-2B59-4E1B-A604-D5C30D6181AE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381E5-7D98-4BBA-B5CC-73612EC18C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B518A-2B59-4E1B-A604-D5C30D6181AE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381E5-7D98-4BBA-B5CC-73612EC18C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B518A-2B59-4E1B-A604-D5C30D6181AE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381E5-7D98-4BBA-B5CC-73612EC18C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B518A-2B59-4E1B-A604-D5C30D6181AE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08381E5-7D98-4BBA-B5CC-73612EC18C2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B518A-2B59-4E1B-A604-D5C30D6181AE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381E5-7D98-4BBA-B5CC-73612EC18C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B518A-2B59-4E1B-A604-D5C30D6181AE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381E5-7D98-4BBA-B5CC-73612EC18C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B518A-2B59-4E1B-A604-D5C30D6181AE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381E5-7D98-4BBA-B5CC-73612EC18C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B518A-2B59-4E1B-A604-D5C30D6181AE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381E5-7D98-4BBA-B5CC-73612EC18C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B518A-2B59-4E1B-A604-D5C30D6181AE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381E5-7D98-4BBA-B5CC-73612EC18C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B518A-2B59-4E1B-A604-D5C30D6181AE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381E5-7D98-4BBA-B5CC-73612EC18C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9FB518A-2B59-4E1B-A604-D5C30D6181AE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08381E5-7D98-4BBA-B5CC-73612EC18C2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Detinjstvo u srpskoj srednjevekovnoj patrijarhalnoj porodici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874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/>
              <a:t>„Sve zlo dolazilo je oduvek od žena“</a:t>
            </a:r>
          </a:p>
          <a:p>
            <a:r>
              <a:rPr lang="sr-Latn-RS" dirty="0" smtClean="0"/>
              <a:t>„Gde đavo ne može završiti on pošalje babu“</a:t>
            </a:r>
          </a:p>
          <a:p>
            <a:r>
              <a:rPr lang="sr-Latn-RS" dirty="0" smtClean="0"/>
              <a:t>„Žena vere nema“...</a:t>
            </a:r>
          </a:p>
          <a:p>
            <a:r>
              <a:rPr lang="sr-Latn-RS" dirty="0" smtClean="0"/>
              <a:t>Predstave o ženi krajnje negativne (manje vredno, zavisno, nemoćno i lukavo biće...)</a:t>
            </a:r>
          </a:p>
          <a:p>
            <a:r>
              <a:rPr lang="sr-Latn-RS" dirty="0" smtClean="0"/>
              <a:t>Najviše poštovanja ima majka koja rađa i podiže junake („Žena je žena, ali majka je majka“)</a:t>
            </a:r>
          </a:p>
          <a:p>
            <a:r>
              <a:rPr lang="sr-Latn-RS" dirty="0" smtClean="0"/>
              <a:t>Žena je sluga mužu i njegovim roditeljima</a:t>
            </a:r>
          </a:p>
          <a:p>
            <a:r>
              <a:rPr lang="sr-Latn-RS" dirty="0" smtClean="0"/>
              <a:t>Kazna prema ženi uobičajena činjenica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15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Položaj deteta u porodici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Društveno marginalne grupe: žene, mladi, deca i hendikepirani</a:t>
            </a:r>
          </a:p>
          <a:p>
            <a:r>
              <a:rPr lang="sr-Latn-RS" dirty="0" smtClean="0"/>
              <a:t>Nezavidan i inferioran položaj dece u porodici</a:t>
            </a:r>
          </a:p>
          <a:p>
            <a:r>
              <a:rPr lang="sr-Latn-RS" dirty="0" smtClean="0"/>
              <a:t>Kakve su sve odgovornosti dece?</a:t>
            </a:r>
          </a:p>
          <a:p>
            <a:r>
              <a:rPr lang="sr-Latn-RS" dirty="0" smtClean="0"/>
              <a:t>Koja ponašanja odraslih svedoče o nepovoljnom položaju dece u porodici</a:t>
            </a:r>
          </a:p>
          <a:p>
            <a:r>
              <a:rPr lang="sr-Latn-RS" dirty="0" smtClean="0"/>
              <a:t>Razlike između položaja ženskog i muškog deteta</a:t>
            </a:r>
          </a:p>
          <a:p>
            <a:r>
              <a:rPr lang="sr-Latn-RS" dirty="0" smtClean="0"/>
              <a:t>Promene položaja deteta tokom odrastanja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550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Muško dete- pravolinijski uzlazni put</a:t>
            </a:r>
          </a:p>
          <a:p>
            <a:r>
              <a:rPr lang="sr-Latn-RS" dirty="0" smtClean="0"/>
              <a:t>Žensko dete- složeniji i trnovitiji put</a:t>
            </a:r>
          </a:p>
          <a:p>
            <a:r>
              <a:rPr lang="sr-Latn-RS" dirty="0" smtClean="0"/>
              <a:t>Odnos roditelja prema deci- odnos nadređenog prema podređenom</a:t>
            </a:r>
          </a:p>
          <a:p>
            <a:r>
              <a:rPr lang="sr-Latn-RS" dirty="0" smtClean="0"/>
              <a:t>Izrazito asimetričan odnos</a:t>
            </a:r>
          </a:p>
          <a:p>
            <a:r>
              <a:rPr lang="sr-Latn-RS" dirty="0" smtClean="0"/>
              <a:t>Ovaj autoritet se ne zasniva na surovoj sili, na zastrašivanju i kažnjavanju (što se obično misli)</a:t>
            </a:r>
          </a:p>
          <a:p>
            <a:r>
              <a:rPr lang="sr-Latn-RS" dirty="0" smtClean="0"/>
              <a:t>Javno mnjenje koje podržava autoritet roditelja ima ogromnu moć u vaspitavanju dece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200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Socijalizacija dece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Osnovna funkcija porodice je podizanje i socijalizacija potomstva</a:t>
            </a:r>
          </a:p>
          <a:p>
            <a:r>
              <a:rPr lang="sr-Latn-RS" dirty="0" smtClean="0"/>
              <a:t>Porodična socijalizacija je od najveće važnosti za formitanje ličnosti</a:t>
            </a:r>
          </a:p>
          <a:p>
            <a:r>
              <a:rPr lang="sr-Latn-RS" dirty="0" smtClean="0"/>
              <a:t>Roditelji najznačajniji vršioci socijalizacije (identifikacija sa roditeljima, metode i tehnike tradicijske socijalizacije)</a:t>
            </a:r>
          </a:p>
          <a:p>
            <a:r>
              <a:rPr lang="sr-Latn-RS" dirty="0" smtClean="0"/>
              <a:t>Nagrada i kazna kao sredstva socijalizacije</a:t>
            </a:r>
          </a:p>
          <a:p>
            <a:r>
              <a:rPr lang="sr-Latn-RS" dirty="0" smtClean="0"/>
              <a:t>Otac prema deci „drži“ distancu (izbegava se iskazivanje nežnosti)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25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Rezervisan odnos oca prema deci je ulogom propisano ponašanje („U meka oca nevaljala deca“)</a:t>
            </a:r>
          </a:p>
          <a:p>
            <a:r>
              <a:rPr lang="sr-Latn-RS" dirty="0" smtClean="0"/>
              <a:t>Majka- njena uloga podrazumeva nežnost, blagost i ljubav</a:t>
            </a:r>
          </a:p>
          <a:p>
            <a:r>
              <a:rPr lang="sr-Latn-RS" dirty="0" smtClean="0"/>
              <a:t>Majka u „svojoj vlasti“ ima malu decu i stariju žensku decu</a:t>
            </a:r>
          </a:p>
          <a:p>
            <a:r>
              <a:rPr lang="sr-Latn-RS" dirty="0" smtClean="0"/>
              <a:t>Majka više utiče na razvoj dece, naročito na njihovom mlađem uzrastu („Matere decu razmaze i pokvare“)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372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Babe i dede- više nego otac o deci brigu vodi baba (očeva majka)</a:t>
            </a:r>
          </a:p>
          <a:p>
            <a:r>
              <a:rPr lang="sr-Latn-RS" dirty="0" smtClean="0"/>
              <a:t>Baba najviše vremena provodi sa decom (blaga, nežna i popustljiva)</a:t>
            </a:r>
          </a:p>
          <a:p>
            <a:r>
              <a:rPr lang="sr-Latn-RS" dirty="0" smtClean="0"/>
              <a:t>Braća i sestre- starija deca (5-6 god) čuvaju manju decu (naročito starije sestre pripremajući se za obavljanje buduće uloge majke)</a:t>
            </a:r>
          </a:p>
          <a:p>
            <a:r>
              <a:rPr lang="sr-Latn-RS" dirty="0" smtClean="0"/>
              <a:t>Ostali članovi porodice- briga o deci je briga svih ukućana (zato se dete u zadruzi vezuje za sve članove porodice)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1929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Oblici socijalizacije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/>
              <a:t>Kažnjavanje i nagrađivanje (ko kažnjava i nagrađuje, šta podrazumeva kazna, a šta nagrada?</a:t>
            </a:r>
          </a:p>
          <a:p>
            <a:r>
              <a:rPr lang="sr-Latn-RS" dirty="0" smtClean="0"/>
              <a:t>Učenje po modelu („Pouka je dug put, a primer najkraći“, „Što stari čine, to mlađi uče“...)</a:t>
            </a:r>
          </a:p>
          <a:p>
            <a:r>
              <a:rPr lang="sr-Latn-RS" dirty="0" smtClean="0"/>
              <a:t>Podučavanje (uključivanje u radne aktivnosti zajednice, kako muška, a kako ženska deca?)</a:t>
            </a:r>
          </a:p>
          <a:p>
            <a:r>
              <a:rPr lang="sr-Latn-RS" dirty="0" smtClean="0"/>
              <a:t>Vršnjaci</a:t>
            </a:r>
          </a:p>
          <a:p>
            <a:r>
              <a:rPr lang="sr-Latn-RS" dirty="0" smtClean="0"/>
              <a:t>Dečje igre (tradicijske igre)</a:t>
            </a:r>
          </a:p>
          <a:p>
            <a:r>
              <a:rPr lang="sr-Latn-RS" dirty="0" smtClean="0"/>
              <a:t>Dečje igre imaju svoju autonomiju u odnosu na zvaničnu kulturu odraslih</a:t>
            </a:r>
          </a:p>
          <a:p>
            <a:r>
              <a:rPr lang="sr-Latn-RS" dirty="0" smtClean="0"/>
              <a:t>Vrste </a:t>
            </a:r>
            <a:r>
              <a:rPr lang="sr-Latn-RS" smtClean="0"/>
              <a:t>igara (muške i ženske igre)</a:t>
            </a:r>
            <a:endParaRPr lang="sr-Latn-RS" dirty="0" smtClean="0"/>
          </a:p>
          <a:p>
            <a:r>
              <a:rPr lang="sr-Latn-RS" dirty="0" smtClean="0"/>
              <a:t>Usmena književnost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200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Srpska patrijarhalna kultura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Srpska patrijarhalna kultura- seljačka kultura</a:t>
            </a:r>
          </a:p>
          <a:p>
            <a:r>
              <a:rPr lang="sr-Latn-RS" dirty="0" smtClean="0"/>
              <a:t>Stočarstvo i zemljoradnja</a:t>
            </a:r>
          </a:p>
          <a:p>
            <a:r>
              <a:rPr lang="sr-Latn-RS" dirty="0" smtClean="0"/>
              <a:t>Narodna kultura- seljaci i njihova kultura</a:t>
            </a:r>
          </a:p>
          <a:p>
            <a:r>
              <a:rPr lang="sr-Latn-RS" dirty="0" smtClean="0"/>
              <a:t>Porodične zadruge i plemena (bratstva)- osnovne jedinice patrijarhalne društvene organizacije</a:t>
            </a:r>
          </a:p>
          <a:p>
            <a:r>
              <a:rPr lang="sr-Latn-RS" dirty="0" smtClean="0"/>
              <a:t>Kult predaka i poštovanje oca- u središtu kulture</a:t>
            </a:r>
          </a:p>
          <a:p>
            <a:r>
              <a:rPr lang="sr-Latn-RS" dirty="0" smtClean="0"/>
              <a:t>Moba i spreg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79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Kolektivizam –glavna vrednosna orijentacija (uzajamna povezanost ljudi, međusobno pomaganje, solidarnost...)</a:t>
            </a:r>
          </a:p>
          <a:p>
            <a:r>
              <a:rPr lang="sr-Latn-RS" dirty="0" smtClean="0"/>
              <a:t>Izrazita dominacija muških pripadnika društva</a:t>
            </a:r>
          </a:p>
          <a:p>
            <a:r>
              <a:rPr lang="sr-Latn-RS" dirty="0" smtClean="0"/>
              <a:t>Autoritet počiva na uzrasnom dobu</a:t>
            </a:r>
          </a:p>
          <a:p>
            <a:r>
              <a:rPr lang="sr-Latn-RS" dirty="0" smtClean="0"/>
              <a:t>Kult predaka (prisutnost u celokupnom društvenom životu)</a:t>
            </a:r>
          </a:p>
          <a:p>
            <a:r>
              <a:rPr lang="sr-Latn-RS" dirty="0" smtClean="0"/>
              <a:t>Dominira herojski, borbeni sistem vrednosti (sloboda, čast, junaštvo, pravda)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14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</a:t>
            </a:r>
            <a:r>
              <a:rPr lang="sr-Latn-RS" dirty="0" smtClean="0"/>
              <a:t>orodica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dirty="0" smtClean="0"/>
              <a:t>Porodica- univerzalni, ljudski, kulturni izum</a:t>
            </a:r>
          </a:p>
          <a:p>
            <a:r>
              <a:rPr lang="sr-Latn-RS" dirty="0" smtClean="0"/>
              <a:t>Patrijarhalni tip porodice- vrhovni autoritet muža i oca</a:t>
            </a:r>
          </a:p>
          <a:p>
            <a:r>
              <a:rPr lang="sr-Latn-RS" dirty="0" smtClean="0"/>
              <a:t>Patrilokalna- srodstvo se računa po muškoj liniji</a:t>
            </a:r>
          </a:p>
          <a:p>
            <a:r>
              <a:rPr lang="sr-Latn-RS" dirty="0" smtClean="0"/>
              <a:t>Živi više generacija zajedno (bespogovorno se poštuje autoritet starijeg muškog člana)</a:t>
            </a:r>
          </a:p>
          <a:p>
            <a:r>
              <a:rPr lang="sr-Latn-RS" dirty="0" smtClean="0"/>
              <a:t>Brak se teško raskida (nemanje poroda kao razlog)</a:t>
            </a:r>
          </a:p>
          <a:p>
            <a:r>
              <a:rPr lang="sr-Latn-RS" dirty="0" smtClean="0"/>
              <a:t>Deca- apsolutno poštovanje roditelja i starijih</a:t>
            </a:r>
          </a:p>
          <a:p>
            <a:r>
              <a:rPr lang="sr-Latn-RS" dirty="0" smtClean="0"/>
              <a:t>Tesna povezanost među članovima porodice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88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Zadruga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/>
              <a:t>Svi muški članovi-jedna krv</a:t>
            </a:r>
          </a:p>
          <a:p>
            <a:r>
              <a:rPr lang="sr-Latn-RS" dirty="0" smtClean="0"/>
              <a:t>Sinovi ostaju u kući (sve vreme, naročito za vreme očevog života)</a:t>
            </a:r>
          </a:p>
          <a:p>
            <a:r>
              <a:rPr lang="sr-Latn-RS" dirty="0" smtClean="0"/>
              <a:t>Žene se dovode u kuću kao snahe</a:t>
            </a:r>
          </a:p>
          <a:p>
            <a:r>
              <a:rPr lang="sr-Latn-RS" dirty="0" smtClean="0"/>
              <a:t>Zadruga- zajednica više porodica koje žive na jednom „ognjištu“(zajednička imovina)</a:t>
            </a:r>
          </a:p>
          <a:p>
            <a:r>
              <a:rPr lang="sr-Latn-RS" dirty="0" smtClean="0"/>
              <a:t>Zadružna svojina se ne može deliti ili prodavati</a:t>
            </a:r>
          </a:p>
          <a:p>
            <a:r>
              <a:rPr lang="sr-Latn-RS" dirty="0" smtClean="0"/>
              <a:t>Starešina zadruge odlučuje o podeli poslova i zaduženja (uz poštovanje načela patrijarhalne kulture)</a:t>
            </a:r>
          </a:p>
          <a:p>
            <a:r>
              <a:rPr lang="sr-Latn-RS" dirty="0" smtClean="0"/>
              <a:t>Poslovi se dele prema sposobnostima, snazi i znanju zadrugara, po starosti i polu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827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Zadruga ima svoj moral, svoj sistem vrednosti (duh zajedništva, porodična sloga, poštenje i marljivost)</a:t>
            </a:r>
          </a:p>
          <a:p>
            <a:r>
              <a:rPr lang="sr-Latn-RS" dirty="0" smtClean="0"/>
              <a:t>Ukoliko je jedna zadruga veća, to je i cenjenija (inokosne porodice- „samotinja“</a:t>
            </a:r>
          </a:p>
          <a:p>
            <a:r>
              <a:rPr lang="sr-Latn-RS" dirty="0" smtClean="0"/>
              <a:t>Zadružne porodice su bogatije od inokosnih i uživaju veći autoritet</a:t>
            </a:r>
          </a:p>
          <a:p>
            <a:r>
              <a:rPr lang="sr-Latn-RS" dirty="0" smtClean="0"/>
              <a:t>Uloge zadrugara  jasno i hijerarhijski podeljene</a:t>
            </a:r>
          </a:p>
          <a:p>
            <a:r>
              <a:rPr lang="sr-Latn-RS" dirty="0" smtClean="0"/>
              <a:t>Domaćin, starešina, „glava kuće“- rukovodi zadrugom (obično najstariji muško član)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649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/>
              <a:t>Dobar domaćin se ceni po nekim osobinama ( da nije svađalica, tvrdoglav, pijanica, kockar...)</a:t>
            </a:r>
          </a:p>
          <a:p>
            <a:r>
              <a:rPr lang="sr-Latn-RS" dirty="0" smtClean="0"/>
              <a:t>Dobar domaćin je odgovoran, strog i pravičan, vešt u odnosu sa drugima, razborit, pošten...</a:t>
            </a:r>
          </a:p>
          <a:p>
            <a:r>
              <a:rPr lang="sr-Latn-RS" dirty="0" smtClean="0"/>
              <a:t>Domaćin ima neograničenu vlast nad članovima svoje zadruge</a:t>
            </a:r>
          </a:p>
          <a:p>
            <a:r>
              <a:rPr lang="sr-Latn-RS" dirty="0" smtClean="0"/>
              <a:t>Oko „krupnih“ stvari savetuje se sa ostalim muškim članovima zajednice</a:t>
            </a:r>
          </a:p>
          <a:p>
            <a:r>
              <a:rPr lang="sr-Latn-RS" dirty="0" smtClean="0"/>
              <a:t>Ima i mnoge odgovorne dužnosti (da čuva i umnožava stečenu imovinu, da vodi računa da se poslovi na vreme završe, plate dažbine...)</a:t>
            </a:r>
          </a:p>
          <a:p>
            <a:r>
              <a:rPr lang="sr-Latn-RS" dirty="0" smtClean="0"/>
              <a:t>Obavlja sve kultne i religijske dužnosti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459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Domaćica,obično žena starešine ili njegova majka (ili neka od starijih sposobnih žena)- ženski starešina</a:t>
            </a:r>
          </a:p>
          <a:p>
            <a:r>
              <a:rPr lang="sr-Latn-RS" dirty="0" smtClean="0"/>
              <a:t>Vrši i kontroliše podelu rada među ženskim članovima zajednice</a:t>
            </a:r>
          </a:p>
          <a:p>
            <a:r>
              <a:rPr lang="sr-Latn-RS" dirty="0" smtClean="0"/>
              <a:t>U većim zadrugama žene se nedeljno smenjuju na dužnosti REDUŠE (mesi za celu zadrugu, kuva, čisti kuću...)</a:t>
            </a:r>
          </a:p>
          <a:p>
            <a:r>
              <a:rPr lang="sr-Latn-RS" dirty="0" smtClean="0"/>
              <a:t>Zadrugari – slušaju domaćina i imaju manja prava od domaćina, ali i manje obaveza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920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 smtClean="0"/>
              <a:t>U Zadruzi postoji podela moći prema starosti i polu</a:t>
            </a:r>
          </a:p>
          <a:p>
            <a:r>
              <a:rPr lang="sr-Latn-RS" dirty="0" smtClean="0"/>
              <a:t>Stariji imaju „viši“ položaj u odnosu na mlađe</a:t>
            </a:r>
          </a:p>
          <a:p>
            <a:r>
              <a:rPr lang="sr-Latn-RS" dirty="0" smtClean="0"/>
              <a:t>Stariji donose odluke, naređuju, a mlađi slušaju</a:t>
            </a:r>
          </a:p>
          <a:p>
            <a:r>
              <a:rPr lang="sr-Latn-RS" dirty="0" smtClean="0"/>
              <a:t>Strahopoštovanje prema starijima (koje pogodnosti sve imaju stariji?)</a:t>
            </a:r>
          </a:p>
          <a:p>
            <a:r>
              <a:rPr lang="sr-Latn-RS" dirty="0" smtClean="0"/>
              <a:t>Muškarci imaju privilegovan položaj u odnosu na žene</a:t>
            </a:r>
          </a:p>
          <a:p>
            <a:r>
              <a:rPr lang="sr-Latn-RS" dirty="0" smtClean="0"/>
              <a:t>Sve javne i odgovorne poslove obavljaju muškarci (žene rade „manje“ važne poslove vezane za porodicu i kuću)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9971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194</TotalTime>
  <Words>957</Words>
  <Application>Microsoft Office PowerPoint</Application>
  <PresentationFormat>On-screen Show (4:3)</PresentationFormat>
  <Paragraphs>93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Apex</vt:lpstr>
      <vt:lpstr>Detinjstvo u srpskoj srednjevekovnoj patrijarhalnoj porodici</vt:lpstr>
      <vt:lpstr>Srpska patrijarhalna kultura</vt:lpstr>
      <vt:lpstr>PowerPoint Presentation</vt:lpstr>
      <vt:lpstr>Porodica</vt:lpstr>
      <vt:lpstr>Zadruga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Položaj deteta u porodici</vt:lpstr>
      <vt:lpstr>PowerPoint Presentation</vt:lpstr>
      <vt:lpstr>Socijalizacija dece </vt:lpstr>
      <vt:lpstr>PowerPoint Presentation</vt:lpstr>
      <vt:lpstr>PowerPoint Presentation</vt:lpstr>
      <vt:lpstr>Oblici socijalizacije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Detinjstvo u srpskoj srednjevekovnoj patrijarhalnoj porodici</dc:title>
  <dc:creator>Mladen007</dc:creator>
  <cp:lastModifiedBy>Mladen007</cp:lastModifiedBy>
  <cp:revision>19</cp:revision>
  <dcterms:created xsi:type="dcterms:W3CDTF">2020-04-28T11:43:48Z</dcterms:created>
  <dcterms:modified xsi:type="dcterms:W3CDTF">2020-04-28T14:58:01Z</dcterms:modified>
</cp:coreProperties>
</file>