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r-Cyrl-CS" sz="4000" dirty="0" smtClean="0">
                <a:latin typeface="Times New Roman" pitchFamily="18" charset="0"/>
                <a:cs typeface="Times New Roman" pitchFamily="18" charset="0"/>
              </a:rPr>
              <a:t>КАКО</a:t>
            </a:r>
            <a:r>
              <a:rPr lang="sr-Cyrl-RS" sz="4000" dirty="0" smtClean="0">
                <a:latin typeface="Times New Roman" pitchFamily="18" charset="0"/>
                <a:cs typeface="Times New Roman" pitchFamily="18" charset="0"/>
              </a:rPr>
              <a:t> УЧИТИ ОД ГУСАКА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381000" y="228600"/>
            <a:ext cx="8382000" cy="6629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sz="4000" dirty="0" smtClean="0">
                <a:latin typeface="Times New Roman" pitchFamily="18" charset="0"/>
                <a:cs typeface="Times New Roman" pitchFamily="18" charset="0"/>
              </a:rPr>
              <a:t>Чињеница</a:t>
            </a:r>
            <a:r>
              <a:rPr lang="sr-Cyrl-RS" sz="4000" dirty="0" smtClean="0">
                <a:latin typeface="Times New Roman" pitchFamily="18" charset="0"/>
                <a:cs typeface="Times New Roman" pitchFamily="18" charset="0"/>
              </a:rPr>
              <a:t> бр. 1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RS" sz="2800" dirty="0" smtClean="0">
                <a:latin typeface="Times New Roman" pitchFamily="18" charset="0"/>
                <a:cs typeface="Times New Roman" pitchFamily="18" charset="0"/>
              </a:rPr>
              <a:t>Кад год било која гуска из јата махне крилима, то ствара “потисак” који помаже свим птицама. Летећи у тзв. “</a:t>
            </a:r>
            <a:r>
              <a:rPr lang="sr-Latn-RS" sz="2800" dirty="0" smtClean="0">
                <a:latin typeface="Times New Roman" pitchFamily="18" charset="0"/>
                <a:cs typeface="Times New Roman" pitchFamily="18" charset="0"/>
              </a:rPr>
              <a:t>V” </a:t>
            </a:r>
            <a:r>
              <a:rPr lang="sr-Cyrl-RS" sz="2800" dirty="0" smtClean="0">
                <a:latin typeface="Times New Roman" pitchFamily="18" charset="0"/>
                <a:cs typeface="Times New Roman" pitchFamily="18" charset="0"/>
              </a:rPr>
              <a:t>формацији, јато повећава дужину лета за чак 71% у поређењу са појединачним резултатима једне птице.</a:t>
            </a:r>
          </a:p>
          <a:p>
            <a:r>
              <a:rPr lang="sr-Cyrl-RS" sz="2800" b="1" i="1" dirty="0" smtClean="0">
                <a:latin typeface="Times New Roman" pitchFamily="18" charset="0"/>
                <a:cs typeface="Times New Roman" pitchFamily="18" charset="0"/>
              </a:rPr>
              <a:t>Лекција: </a:t>
            </a:r>
            <a:r>
              <a:rPr lang="sr-Cyrl-RS" sz="2800" u="sng" dirty="0" smtClean="0">
                <a:latin typeface="Times New Roman" pitchFamily="18" charset="0"/>
                <a:cs typeface="Times New Roman" pitchFamily="18" charset="0"/>
              </a:rPr>
              <a:t>Они који теже заједничком циљу тамо стижу брже и лакше уколико гаје осећај заједништва јер путују уз помоћ групног “потиска”.</a:t>
            </a:r>
            <a:endParaRPr lang="en-US" sz="2800" b="1" i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Чињеница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 бр.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Када птица испадне из формацје сместа осети отпор и потребу да се врати у јато. Тамо јој у лету помаже “ваздушни џеп” који ствара птица испред ње.</a:t>
            </a:r>
          </a:p>
          <a:p>
            <a:r>
              <a:rPr lang="sr-Cyrl-RS" b="1" i="1" dirty="0" smtClean="0">
                <a:latin typeface="Times New Roman" pitchFamily="18" charset="0"/>
                <a:cs typeface="Times New Roman" pitchFamily="18" charset="0"/>
              </a:rPr>
              <a:t>Лекција: </a:t>
            </a:r>
            <a:r>
              <a:rPr lang="sr-Cyrl-RS" u="sng" dirty="0" smtClean="0">
                <a:latin typeface="Times New Roman" pitchFamily="18" charset="0"/>
                <a:cs typeface="Times New Roman" pitchFamily="18" charset="0"/>
              </a:rPr>
              <a:t>Да смо паметни као гуске, стално бисмо били у формацији са онима који теже истом циљу као и ми. Они би помагали нама, а ми другима.</a:t>
            </a:r>
            <a:endParaRPr lang="en-US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Чињеница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 бр.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Када се предводник јата умори, једноставно препусти вођство другоме. </a:t>
            </a:r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 сам се смести у ред иза, одмарајући се у “ваздушном џепу”.</a:t>
            </a:r>
          </a:p>
          <a:p>
            <a:r>
              <a:rPr lang="sr-Cyrl-RS" b="1" i="1" dirty="0" smtClean="0">
                <a:latin typeface="Times New Roman" pitchFamily="18" charset="0"/>
                <a:cs typeface="Times New Roman" pitchFamily="18" charset="0"/>
              </a:rPr>
              <a:t>Лекција: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u="sng" dirty="0" smtClean="0">
                <a:latin typeface="Times New Roman" pitchFamily="18" charset="0"/>
                <a:cs typeface="Times New Roman" pitchFamily="18" charset="0"/>
              </a:rPr>
              <a:t>Вреди смењивати се на тешким пословима и делити лидерство са другима. Јер, као и гуске и људи зависе од способности, талента и снаге свих својих сарадника.</a:t>
            </a:r>
            <a:endParaRPr lang="en-US" b="1" i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Чињеница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 бр.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Све гуске које лете у формацији гласно охрабрују оне испред себе да држе оређену брзину.</a:t>
            </a:r>
          </a:p>
          <a:p>
            <a:r>
              <a:rPr lang="sr-Cyrl-RS" b="1" i="1" dirty="0" smtClean="0">
                <a:latin typeface="Times New Roman" pitchFamily="18" charset="0"/>
                <a:cs typeface="Times New Roman" pitchFamily="18" charset="0"/>
              </a:rPr>
              <a:t>Лекција: </a:t>
            </a:r>
            <a:r>
              <a:rPr lang="sr-Cyrl-RS" u="sng" dirty="0" smtClean="0">
                <a:latin typeface="Times New Roman" pitchFamily="18" charset="0"/>
                <a:cs typeface="Times New Roman" pitchFamily="18" charset="0"/>
              </a:rPr>
              <a:t>Треба бити сигуран да је наш темпо прихватљив за друге. У групама у којима такво охрабривање постоји, учинак је бољи. </a:t>
            </a:r>
            <a:endParaRPr lang="en-US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dirty="0" smtClean="0">
                <a:latin typeface="Times New Roman" pitchFamily="18" charset="0"/>
                <a:cs typeface="Times New Roman" pitchFamily="18" charset="0"/>
              </a:rPr>
              <a:t>Чињеница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 бр. 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Када се нека гуска разболи, буде рањена или устраљана, две гуске напуштају формацију и лете за њом да би јој помогле и заштитиле је. Остају са њом све док не угине или поново буде у стању да узлети. Тада се придружују новом јату или сустижу оно које је поодмакло. </a:t>
            </a:r>
          </a:p>
          <a:p>
            <a:r>
              <a:rPr lang="sr-Cyrl-RS" b="1" i="1" dirty="0" smtClean="0">
                <a:latin typeface="Times New Roman" pitchFamily="18" charset="0"/>
                <a:cs typeface="Times New Roman" pitchFamily="18" charset="0"/>
              </a:rPr>
              <a:t>Лекција: </a:t>
            </a:r>
            <a:r>
              <a:rPr lang="sr-Cyrl-RS" u="sng" dirty="0" smtClean="0">
                <a:latin typeface="Times New Roman" pitchFamily="18" charset="0"/>
                <a:cs typeface="Times New Roman" pitchFamily="18" charset="0"/>
              </a:rPr>
              <a:t>Ако следимо мудрост гусака, остајаћемо једни уз друге и утешким временима баш као што чинимо и у добрим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331</Words>
  <Application>Microsoft Office PowerPoint</Application>
  <PresentationFormat>On-screen Show (4:3)</PresentationFormat>
  <Paragraphs>16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КАКО УЧИТИ ОД ГУСАКА</vt:lpstr>
      <vt:lpstr>Slide 2</vt:lpstr>
      <vt:lpstr>Чињеница бр. 1</vt:lpstr>
      <vt:lpstr>Чињеница бр. 2</vt:lpstr>
      <vt:lpstr>Чињеница бр. 3</vt:lpstr>
      <vt:lpstr>Чињеница бр. 4</vt:lpstr>
      <vt:lpstr>Чињеница бр.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КАКО УЧИТИ ОД ГУСАКА</dc:title>
  <dc:creator>PC</dc:creator>
  <cp:lastModifiedBy>PC</cp:lastModifiedBy>
  <cp:revision>7</cp:revision>
  <dcterms:created xsi:type="dcterms:W3CDTF">2006-08-16T00:00:00Z</dcterms:created>
  <dcterms:modified xsi:type="dcterms:W3CDTF">2020-04-22T11:36:16Z</dcterms:modified>
</cp:coreProperties>
</file>