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detinjarije.com/wp-content/uploads/2013/11/igralista-za-decu-16.jpg" TargetMode="Externa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opupadventureplaygrounds.wordpress.com/welcome/free-resources/resource-pack/" TargetMode="External"/><Relationship Id="rId2" Type="http://schemas.openxmlformats.org/officeDocument/2006/relationships/hyperlink" Target="https://popupadventureplaygrounds.files.wordpress.com/2012/07/pupstoolkit.pdf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09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Budućnost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igrališta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zapravo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njihovoj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atin typeface="Times New Roman" pitchFamily="18" charset="0"/>
                <a:cs typeface="Times New Roman" pitchFamily="18" charset="0"/>
              </a:rPr>
              <a:t>prošlosti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3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veće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interesovanje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ov</a:t>
            </a:r>
            <a:r>
              <a:rPr lang="sr-Latn-RS" sz="1200" b="0" dirty="0" smtClean="0">
                <a:latin typeface="Times New Roman" pitchFamily="18" charset="0"/>
                <a:cs typeface="Times New Roman" pitchFamily="18" charset="0"/>
              </a:rPr>
              <a:t>akav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koncept</a:t>
            </a:r>
            <a:r>
              <a:rPr lang="sr-Latn-RS" sz="1200" b="0" dirty="0" smtClean="0">
                <a:latin typeface="Times New Roman" pitchFamily="18" charset="0"/>
                <a:cs typeface="Times New Roman" pitchFamily="18" charset="0"/>
              </a:rPr>
              <a:t> igrališta. “Ljudi su postali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svesni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preteralo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prezaštićivanjem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opsesivnim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nadziranjem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dece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strane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200" b="0" dirty="0" smtClean="0">
                <a:latin typeface="Times New Roman" pitchFamily="18" charset="0"/>
                <a:cs typeface="Times New Roman" pitchFamily="18" charset="0"/>
              </a:rPr>
              <a:t>odraslih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pokušavaju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detinjstva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isisaju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svu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0" dirty="0" err="1" smtClean="0">
                <a:latin typeface="Times New Roman" pitchFamily="18" charset="0"/>
                <a:cs typeface="Times New Roman" pitchFamily="18" charset="0"/>
              </a:rPr>
              <a:t>zabavu</a:t>
            </a:r>
            <a:r>
              <a:rPr lang="en-US" sz="12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200" b="0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Vise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o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ovom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igralištu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avanturističkom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igranju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dokumentarnom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filmu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Zemlja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 (The Land)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autorke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Erin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Dejvis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Placeholder 4" descr="Резултат слика за Erin Dejvis film The Land"/>
          <p:cNvPicPr>
            <a:picLocks noGrp="1"/>
          </p:cNvPicPr>
          <p:nvPr>
            <p:ph type="pic" idx="1"/>
          </p:nvPr>
        </p:nvPicPr>
        <p:blipFill>
          <a:blip r:embed="rId2"/>
          <a:srcRect l="5556" r="5556"/>
          <a:stretch>
            <a:fillRect/>
          </a:stretch>
        </p:blipFill>
        <p:spPr bwMode="auto">
          <a:xfrm>
            <a:off x="1792288" y="612775"/>
            <a:ext cx="5486400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AMERIKA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Prirodna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igrališta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nacionalni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trend –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započet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2005.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Latn-R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Podižu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se u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školama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vrtićima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javnim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površinama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smtClean="0"/>
              <a:t/>
            </a:r>
            <a:br>
              <a:rPr lang="en-US" sz="1200" dirty="0" smtClean="0"/>
            </a:b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fontAlgn="base"/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Povod za nastajanje je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knjig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„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Poslednje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šumi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Ričarda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Louva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u kojoj on upozorava 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sindrom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nedostatka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prirode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sr-Latn-RS" sz="1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tuđenje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dece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prirode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povezano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većom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gojaznošću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depresijom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poremećajem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pažnje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novih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u="sng" dirty="0" err="1" smtClean="0">
                <a:latin typeface="Times New Roman" pitchFamily="18" charset="0"/>
                <a:cs typeface="Times New Roman" pitchFamily="18" charset="0"/>
              </a:rPr>
              <a:t>generacija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18434" name="Picture 2" descr="Детско игралиште во предградието: одберете место, безбедно ..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Norveška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b="1" dirty="0" smtClean="0"/>
              <a:t>Profesorka </a:t>
            </a:r>
            <a:r>
              <a:rPr lang="en-US" b="1" dirty="0" err="1" smtClean="0"/>
              <a:t>Sandseter</a:t>
            </a:r>
            <a:r>
              <a:rPr lang="en-US" dirty="0" smtClean="0"/>
              <a:t>, </a:t>
            </a:r>
            <a:r>
              <a:rPr lang="sr-Latn-RS" dirty="0" smtClean="0"/>
              <a:t>je</a:t>
            </a:r>
            <a:r>
              <a:rPr lang="en-US" dirty="0" smtClean="0"/>
              <a:t> </a:t>
            </a:r>
            <a:r>
              <a:rPr lang="en-US" dirty="0" err="1" smtClean="0"/>
              <a:t>jedan</a:t>
            </a:r>
            <a:r>
              <a:rPr lang="en-US" dirty="0" smtClean="0"/>
              <a:t> </a:t>
            </a:r>
            <a:r>
              <a:rPr lang="en-US" dirty="0" err="1" smtClean="0"/>
              <a:t>od</a:t>
            </a:r>
            <a:r>
              <a:rPr lang="en-US" dirty="0" smtClean="0"/>
              <a:t> </a:t>
            </a:r>
            <a:r>
              <a:rPr lang="en-US" dirty="0" err="1" smtClean="0"/>
              <a:t>vodećih</a:t>
            </a:r>
            <a:r>
              <a:rPr lang="en-US" dirty="0" smtClean="0"/>
              <a:t> </a:t>
            </a:r>
            <a:r>
              <a:rPr lang="en-US" dirty="0" err="1" smtClean="0"/>
              <a:t>stručnjaka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dečju</a:t>
            </a:r>
            <a:r>
              <a:rPr lang="en-US" dirty="0" smtClean="0"/>
              <a:t> </a:t>
            </a:r>
            <a:r>
              <a:rPr lang="en-US" dirty="0" err="1" smtClean="0"/>
              <a:t>igru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nošenje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rizicima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igralištu</a:t>
            </a:r>
            <a:r>
              <a:rPr lang="en-US" dirty="0" smtClean="0"/>
              <a:t>, </a:t>
            </a:r>
            <a:r>
              <a:rPr lang="en-US" dirty="0" err="1" smtClean="0"/>
              <a:t>prednost</a:t>
            </a:r>
            <a:r>
              <a:rPr lang="en-US" dirty="0" smtClean="0"/>
              <a:t> </a:t>
            </a:r>
            <a:r>
              <a:rPr lang="en-US" dirty="0" err="1" smtClean="0"/>
              <a:t>daje</a:t>
            </a:r>
            <a:r>
              <a:rPr lang="en-US" dirty="0" smtClean="0"/>
              <a:t> </a:t>
            </a:r>
            <a:r>
              <a:rPr lang="en-US" dirty="0" err="1" smtClean="0"/>
              <a:t>prirodnim</a:t>
            </a:r>
            <a:r>
              <a:rPr lang="en-US" dirty="0" smtClean="0"/>
              <a:t> </a:t>
            </a:r>
            <a:r>
              <a:rPr lang="en-US" dirty="0" err="1" smtClean="0"/>
              <a:t>igralištima</a:t>
            </a:r>
            <a:r>
              <a:rPr lang="en-US" dirty="0" smtClean="0"/>
              <a:t>: „</a:t>
            </a:r>
            <a:r>
              <a:rPr lang="en-US" b="1" dirty="0" err="1" smtClean="0"/>
              <a:t>Prirodna</a:t>
            </a:r>
            <a:r>
              <a:rPr lang="en-US" b="1" dirty="0" smtClean="0"/>
              <a:t> </a:t>
            </a:r>
            <a:r>
              <a:rPr lang="en-US" b="1" dirty="0" err="1" smtClean="0"/>
              <a:t>igrališta</a:t>
            </a:r>
            <a:r>
              <a:rPr lang="en-US" b="1" dirty="0" smtClean="0"/>
              <a:t> </a:t>
            </a:r>
            <a:r>
              <a:rPr lang="en-US" b="1" dirty="0" err="1" smtClean="0"/>
              <a:t>su</a:t>
            </a:r>
            <a:r>
              <a:rPr lang="en-US" b="1" dirty="0" smtClean="0"/>
              <a:t> </a:t>
            </a:r>
            <a:r>
              <a:rPr lang="en-US" b="1" dirty="0" err="1" smtClean="0"/>
              <a:t>najizazovnija</a:t>
            </a:r>
            <a:r>
              <a:rPr lang="en-US" b="1" dirty="0" smtClean="0"/>
              <a:t> </a:t>
            </a:r>
            <a:r>
              <a:rPr lang="en-US" b="1" dirty="0" err="1" smtClean="0"/>
              <a:t>sve</a:t>
            </a:r>
            <a:r>
              <a:rPr lang="en-US" b="1" dirty="0" smtClean="0"/>
              <a:t> </a:t>
            </a:r>
            <a:r>
              <a:rPr lang="en-US" b="1" dirty="0" err="1" smtClean="0"/>
              <a:t>uzraste</a:t>
            </a:r>
            <a:r>
              <a:rPr lang="en-US" b="1" dirty="0" smtClean="0"/>
              <a:t> </a:t>
            </a:r>
            <a:r>
              <a:rPr lang="en-US" b="1" dirty="0" err="1" smtClean="0"/>
              <a:t>dece</a:t>
            </a:r>
            <a:r>
              <a:rPr lang="en-US" b="1" dirty="0" smtClean="0"/>
              <a:t>, </a:t>
            </a:r>
            <a:r>
              <a:rPr lang="en-US" b="1" dirty="0" err="1" smtClean="0"/>
              <a:t>koja</a:t>
            </a:r>
            <a:r>
              <a:rPr lang="en-US" b="1" dirty="0" smtClean="0"/>
              <a:t>, </a:t>
            </a:r>
            <a:r>
              <a:rPr lang="en-US" b="1" dirty="0" err="1" smtClean="0"/>
              <a:t>da</a:t>
            </a:r>
            <a:r>
              <a:rPr lang="en-US" b="1" dirty="0" smtClean="0"/>
              <a:t> bi se </a:t>
            </a:r>
            <a:r>
              <a:rPr lang="en-US" b="1" dirty="0" err="1" smtClean="0"/>
              <a:t>pravilno</a:t>
            </a:r>
            <a:r>
              <a:rPr lang="en-US" b="1" dirty="0" smtClean="0"/>
              <a:t> </a:t>
            </a:r>
            <a:r>
              <a:rPr lang="en-US" b="1" dirty="0" err="1" smtClean="0"/>
              <a:t>razvijala</a:t>
            </a:r>
            <a:r>
              <a:rPr lang="en-US" b="1" dirty="0" smtClean="0"/>
              <a:t> </a:t>
            </a:r>
            <a:r>
              <a:rPr lang="en-US" b="1" dirty="0" err="1" smtClean="0"/>
              <a:t>moraju</a:t>
            </a:r>
            <a:r>
              <a:rPr lang="en-US" b="1" dirty="0" smtClean="0"/>
              <a:t> </a:t>
            </a:r>
            <a:r>
              <a:rPr lang="en-US" b="1" dirty="0" err="1" smtClean="0"/>
              <a:t>da</a:t>
            </a:r>
            <a:r>
              <a:rPr lang="en-US" b="1" dirty="0" smtClean="0"/>
              <a:t> </a:t>
            </a:r>
            <a:r>
              <a:rPr lang="en-US" b="1" dirty="0" err="1" smtClean="0"/>
              <a:t>preuzimaju</a:t>
            </a:r>
            <a:r>
              <a:rPr lang="en-US" b="1" dirty="0" smtClean="0"/>
              <a:t> </a:t>
            </a:r>
            <a:r>
              <a:rPr lang="en-US" b="1" dirty="0" err="1" smtClean="0"/>
              <a:t>rizike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dirty="0" smtClean="0"/>
              <a:t> </a:t>
            </a:r>
            <a:r>
              <a:rPr lang="en-US" b="1" dirty="0" err="1" smtClean="0"/>
              <a:t>prevazilaze</a:t>
            </a:r>
            <a:r>
              <a:rPr lang="en-US" b="1" dirty="0" smtClean="0"/>
              <a:t> </a:t>
            </a:r>
            <a:r>
              <a:rPr lang="en-US" b="1" dirty="0" err="1" smtClean="0"/>
              <a:t>svoje</a:t>
            </a:r>
            <a:r>
              <a:rPr lang="en-US" b="1" dirty="0" smtClean="0"/>
              <a:t> </a:t>
            </a:r>
            <a:r>
              <a:rPr lang="en-US" b="1" dirty="0" err="1" smtClean="0"/>
              <a:t>strahove</a:t>
            </a:r>
            <a:r>
              <a:rPr lang="sr-Latn-RS" b="1" dirty="0" smtClean="0"/>
              <a:t>”.</a:t>
            </a:r>
            <a:endParaRPr lang="en-US" dirty="0"/>
          </a:p>
        </p:txBody>
      </p:sp>
      <p:pic>
        <p:nvPicPr>
          <p:cNvPr id="7" name="Picture Placeholder 6" descr="prirodna igralista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143" r="314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prirodna igralista za decu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762000"/>
            <a:ext cx="5029200" cy="396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r-Latn-RS" sz="17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Penjalice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imaju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jednak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razmak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između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prečki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dete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predstavljaju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pravi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izazov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. Na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njih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ona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popeti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vezanih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očiju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Međutim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drvetu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razmaci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različiti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Dete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mora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oseti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grane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njihovu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čvrstinu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izdržljivost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. To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znači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mora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neprestano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donositi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odluke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stepenu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rizika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procenjivati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svoju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okolinu</a:t>
            </a:r>
            <a:r>
              <a:rPr lang="en-US" sz="17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sz="17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700" b="1" dirty="0" err="1" smtClean="0">
                <a:latin typeface="Times New Roman" pitchFamily="18" charset="0"/>
                <a:cs typeface="Times New Roman" pitchFamily="18" charset="0"/>
              </a:rPr>
              <a:t>Sandseter</a:t>
            </a:r>
            <a:endParaRPr lang="en-US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Placeholder 4" descr="prirodna igrališta">
            <a:hlinkClick r:id="rId2"/>
          </p:cNvPr>
          <p:cNvPicPr>
            <a:picLocks noGrp="1"/>
          </p:cNvPicPr>
          <p:nvPr>
            <p:ph type="pic" idx="1"/>
          </p:nvPr>
        </p:nvPicPr>
        <p:blipFill>
          <a:blip r:embed="rId3"/>
          <a:srcRect l="5556" r="5556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vrtic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392" r="639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okruženje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upoznaje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neposredne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susrete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njim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šetnje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posete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druženje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veći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raznovrsnije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broj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susreta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podsticajne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materijalno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socijalno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okruženje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to je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kvalitenije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dečje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iskustvo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29698" name="Picture 2" descr="https://2.bp.blogspot.com/-waWFzjN8FCU/W6wQ3v0KSkI/AAAAAAAAAD0/GZeJNyf7arkPyBZjeYC8FnPCvtTTCa56gCEwYBhgL/s1600/Tur_til_Steilene_for_Pan_og_Rhea._09.09.16_437169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vrtic u norveskoj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IGRALIŠTE U SLOVENIJI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sr-Latn-RS" dirty="0" smtClean="0"/>
              <a:t>Šentilj, vrtić  Ceršak</a:t>
            </a:r>
            <a:endParaRPr lang="en-US" dirty="0"/>
          </a:p>
        </p:txBody>
      </p:sp>
      <p:pic>
        <p:nvPicPr>
          <p:cNvPr id="5" name="Picture Placeholder 4" descr="C:\Users\PC\Downloads\IMG-409d7dcda51ce4748fe66e1a38a7c838-V.jpg"/>
          <p:cNvPicPr>
            <a:picLocks noGrp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:\Users\PC\Downloads\IMG-6463c9dbb5823df88bf093e0a8ef1a44-V.jpg"/>
          <p:cNvPicPr>
            <a:picLocks noGrp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it-IT" sz="1100" i="1" dirty="0" smtClean="0">
                <a:latin typeface="Times New Roman" pitchFamily="18" charset="0"/>
                <a:cs typeface="Times New Roman" pitchFamily="18" charset="0"/>
              </a:rPr>
              <a:t> Avanturisticko igraliste 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1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100" b="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odignuto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 40-ih god.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strane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Lejdi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Merdžori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Elen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pejzažnog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arhitekte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posvećene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unapređenju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uslova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život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dece</a:t>
            </a:r>
            <a:endParaRPr lang="en-US" sz="11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Razočarana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savremenim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asfaltnim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kockastim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igralištima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fiksnim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elementima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dizajnirala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igrališta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slobodnim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elementima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premeštaju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naokolo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rukuju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Takođe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želela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igralištima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vlada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atmosfera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slobode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opuštenosti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manje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nadzora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odraslih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način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naučila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snalaze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rizičnim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situacijama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prevazilaze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gradeći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samopouzdanje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RS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 descr="avanturisticko igralist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228600"/>
            <a:ext cx="597281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:\Users\PC\Downloads\IMG-c6aecda18d03d358c442d83b4af8c98b-V.jpg"/>
          <p:cNvPicPr>
            <a:picLocks noGrp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:\Users\PC\Downloads\IMG-12ed2eb9c364aab903913dd4ccb7b71d-V.jpg"/>
          <p:cNvPicPr>
            <a:picLocks noGrp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C:\Users\PC\Downloads\IMG-b66409e94b6a2ec306bdf1603d33bbf7-V.jpg"/>
          <p:cNvPicPr>
            <a:picLocks noGrp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VELIKA BRITNIJA “Pop-Up Adventure Play” </a:t>
            </a:r>
            <a:br>
              <a:rPr 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Osnivači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Morgan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Lajhter-Saksbi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Suzana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Lou.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Prva su o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vana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pre 10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godina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 Danas se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prime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njuju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u 17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zemalja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Promovišu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ideju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igranja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svakom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mestu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svakom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slobodnom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trenutku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muzejima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parkovima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parkiralištima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praznim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lokalima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Igranje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mora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prati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kretanje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mališana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umesto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čeka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oni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dođu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prostore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planski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predviđene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igru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Njihovo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geslo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može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poslužiti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igru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kartonske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kutije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raznovrsne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starudije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krpe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papir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žice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Placeholder 4" descr="igraliste "/>
          <p:cNvPicPr>
            <a:picLocks noGrp="1"/>
          </p:cNvPicPr>
          <p:nvPr>
            <p:ph type="pic" idx="1"/>
          </p:nvPr>
        </p:nvPicPr>
        <p:blipFill>
          <a:blip r:embed="rId2"/>
          <a:srcRect l="5583" r="5583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0"/>
            <a:ext cx="5486400" cy="4905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sr-Latn-RS" sz="12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iše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konceptu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onlajn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priručnicima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: ( 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Pop-Up Play Shop Toolkit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Resource Pack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Mnogi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odrasli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misle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boje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povređivanja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dece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zapravo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plaše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puste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decu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rade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ono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žele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Neophodna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promena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svesti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dečijem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igranju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!</a:t>
            </a:r>
            <a:r>
              <a:rPr lang="sr-Latn-RS" sz="12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Suzana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Lou</a:t>
            </a:r>
          </a:p>
          <a:p>
            <a:endParaRPr lang="en-US" dirty="0"/>
          </a:p>
        </p:txBody>
      </p:sp>
      <p:pic>
        <p:nvPicPr>
          <p:cNvPr id="5" name="Picture Placeholder 4" descr="igraliste "/>
          <p:cNvPicPr>
            <a:picLocks noGrp="1"/>
          </p:cNvPicPr>
          <p:nvPr>
            <p:ph type="pic" idx="1"/>
          </p:nvPr>
        </p:nvPicPr>
        <p:blipFill>
          <a:blip r:embed="rId4"/>
          <a:srcRect t="25000" b="25000"/>
          <a:stretch>
            <a:fillRect/>
          </a:stretch>
        </p:blipFill>
        <p:spPr bwMode="auto">
          <a:xfrm>
            <a:off x="1792288" y="612774"/>
            <a:ext cx="5486400" cy="441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33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SEVERNI VELS – IGRALIŠTA NA “ĐUBRISTU”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Zemlja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(The Land)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Opremljena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prirodnim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oblicima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materijalima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sr-Latn-RS" sz="1100" dirty="0" smtClean="0">
                <a:latin typeface="Times New Roman" pitchFamily="18" charset="0"/>
                <a:cs typeface="Times New Roman" pitchFamily="18" charset="0"/>
              </a:rPr>
              <a:t> oduvek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predstavljali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okruženje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dečju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igru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Umesto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svemirskog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dizajna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sr-Latn-R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lavni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elementi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1100" b="1" dirty="0" smtClean="0">
                <a:latin typeface="Times New Roman" pitchFamily="18" charset="0"/>
                <a:cs typeface="Times New Roman" pitchFamily="18" charset="0"/>
              </a:rPr>
              <a:t>za igru s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pesak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kamen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sr-Latn-RS" sz="1100" b="1" dirty="0" smtClean="0">
                <a:latin typeface="Times New Roman" pitchFamily="18" charset="0"/>
                <a:cs typeface="Times New Roman" pitchFamily="18" charset="0"/>
              </a:rPr>
              <a:t>šiblje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klade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brdašca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panjići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vodene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površine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potočići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lokve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Kombinacija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prirodnih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materijala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vegetacije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podstiče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decu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igru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pomazuci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razumeju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svet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prirode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Placeholder 4" descr="igraliste "/>
          <p:cNvPicPr>
            <a:picLocks noGrp="1"/>
          </p:cNvPicPr>
          <p:nvPr>
            <p:ph type="pic" idx="1"/>
          </p:nvPr>
        </p:nvPicPr>
        <p:blipFill>
          <a:blip r:embed="rId2"/>
          <a:srcRect t="21880" b="2188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Upravo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ono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plaši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roditelje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hrpe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slomljenih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stolica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nabacanih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starih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guma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prljavih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dušeka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rasklimatalih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čekića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eksera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limenih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buradi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– je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ono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ovo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mesto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u="sng" dirty="0" err="1" smtClean="0">
                <a:latin typeface="Times New Roman" pitchFamily="18" charset="0"/>
                <a:cs typeface="Times New Roman" pitchFamily="18" charset="0"/>
              </a:rPr>
              <a:t>nazvano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Zemlja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 (The Land)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čini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tako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primamljivim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2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u="sng" dirty="0" err="1" smtClean="0">
                <a:latin typeface="Times New Roman" pitchFamily="18" charset="0"/>
                <a:cs typeface="Times New Roman" pitchFamily="18" charset="0"/>
              </a:rPr>
              <a:t>decu</a:t>
            </a:r>
            <a:r>
              <a:rPr lang="en-US" sz="1200" i="1" u="sng" dirty="0" smtClean="0">
                <a:latin typeface="Times New Roman" pitchFamily="18" charset="0"/>
                <a:cs typeface="Times New Roman" pitchFamily="18" charset="0"/>
              </a:rPr>
              <a:t>.”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Placeholder 4" descr="Najzabavnije igralište na svetu – napravljeno je od đubreta!"/>
          <p:cNvPicPr>
            <a:picLocks noGrp="1"/>
          </p:cNvPicPr>
          <p:nvPr>
            <p:ph type="pic" idx="1"/>
          </p:nvPr>
        </p:nvPicPr>
        <p:blipFill>
          <a:blip r:embed="rId2"/>
          <a:srcRect l="5882" r="588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5800"/>
            <a:ext cx="5486400" cy="871538"/>
          </a:xfrm>
        </p:spPr>
        <p:txBody>
          <a:bodyPr>
            <a:normAutofit/>
          </a:bodyPr>
          <a:lstStyle/>
          <a:p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Igralište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deca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svakodnevno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oblikuju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menjanju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svom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nahođenju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gradeći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gomila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otpada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skloništa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druge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strukture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igru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Kotrljaju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automoblske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gume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ili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ih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ubacuju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potok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teče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kroz</a:t>
            </a:r>
            <a:r>
              <a:rPr lang="en-US" sz="11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0" dirty="0" err="1" smtClean="0">
                <a:latin typeface="Times New Roman" pitchFamily="18" charset="0"/>
                <a:cs typeface="Times New Roman" pitchFamily="18" charset="0"/>
              </a:rPr>
              <a:t>igralište</a:t>
            </a:r>
            <a:r>
              <a:rPr lang="sr-Latn-RS" sz="11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Postoji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osoblje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nadzire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mališane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nastoji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interveniše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osim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ako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baš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neophodno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RS" sz="11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Mada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deci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dozvolja</a:t>
            </a:r>
            <a:r>
              <a:rPr lang="sr-Latn-RS" sz="1100" dirty="0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rade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praktično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što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pade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pamet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otvaranja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igrališta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nije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bilo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težih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povreda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povremenog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odranog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kolena</a:t>
            </a:r>
            <a:r>
              <a:rPr lang="sr-Latn-RS" sz="11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5" name="Picture Placeholder 4" descr="igraliste od djubreta"/>
          <p:cNvPicPr>
            <a:picLocks noGrp="1"/>
          </p:cNvPicPr>
          <p:nvPr>
            <p:ph type="pic" idx="1"/>
          </p:nvPr>
        </p:nvPicPr>
        <p:blipFill>
          <a:blip r:embed="rId2"/>
          <a:srcRect l="12500" r="12500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Deca</a:t>
            </a:r>
            <a:r>
              <a:rPr lang="en-US" dirty="0" smtClean="0"/>
              <a:t> pale </a:t>
            </a:r>
            <a:r>
              <a:rPr lang="en-US" dirty="0" err="1" smtClean="0"/>
              <a:t>vatre</a:t>
            </a:r>
            <a:r>
              <a:rPr lang="en-US" dirty="0" smtClean="0"/>
              <a:t> u </a:t>
            </a:r>
            <a:r>
              <a:rPr lang="en-US" dirty="0" err="1" smtClean="0"/>
              <a:t>velikim</a:t>
            </a:r>
            <a:r>
              <a:rPr lang="en-US" dirty="0" smtClean="0"/>
              <a:t> </a:t>
            </a:r>
            <a:r>
              <a:rPr lang="en-US" dirty="0" err="1" smtClean="0"/>
              <a:t>limenim</a:t>
            </a:r>
            <a:r>
              <a:rPr lang="en-US" dirty="0" smtClean="0"/>
              <a:t> </a:t>
            </a:r>
            <a:r>
              <a:rPr lang="en-US" dirty="0" err="1" smtClean="0"/>
              <a:t>buradima</a:t>
            </a:r>
            <a:r>
              <a:rPr lang="en-US" dirty="0" smtClean="0"/>
              <a:t> </a:t>
            </a:r>
            <a:r>
              <a:rPr lang="en-US" dirty="0" err="1" smtClean="0"/>
              <a:t>kad</a:t>
            </a:r>
            <a:r>
              <a:rPr lang="en-US" dirty="0" smtClean="0"/>
              <a:t> </a:t>
            </a:r>
            <a:r>
              <a:rPr lang="en-US" dirty="0" err="1" smtClean="0"/>
              <a:t>im</a:t>
            </a:r>
            <a:r>
              <a:rPr lang="en-US" dirty="0" smtClean="0"/>
              <a:t> je </a:t>
            </a:r>
            <a:r>
              <a:rPr lang="en-US" dirty="0" err="1" smtClean="0"/>
              <a:t>hladno</a:t>
            </a:r>
            <a:r>
              <a:rPr lang="en-US" dirty="0" smtClean="0"/>
              <a:t>. </a:t>
            </a:r>
            <a:r>
              <a:rPr lang="en-US" b="1" dirty="0" err="1" smtClean="0"/>
              <a:t>Koristima</a:t>
            </a:r>
            <a:r>
              <a:rPr lang="en-US" b="1" dirty="0" smtClean="0"/>
              <a:t> </a:t>
            </a:r>
            <a:r>
              <a:rPr lang="en-US" b="1" dirty="0" err="1" smtClean="0"/>
              <a:t>od</a:t>
            </a:r>
            <a:r>
              <a:rPr lang="en-US" b="1" dirty="0" smtClean="0"/>
              <a:t> </a:t>
            </a:r>
            <a:r>
              <a:rPr lang="en-US" b="1" dirty="0" err="1" smtClean="0"/>
              <a:t>interakcije</a:t>
            </a:r>
            <a:r>
              <a:rPr lang="en-US" b="1" dirty="0" smtClean="0"/>
              <a:t> </a:t>
            </a:r>
            <a:r>
              <a:rPr lang="en-US" b="1" dirty="0" err="1" smtClean="0"/>
              <a:t>dece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</a:t>
            </a:r>
            <a:r>
              <a:rPr lang="en-US" b="1" dirty="0" err="1" smtClean="0"/>
              <a:t>vatrom</a:t>
            </a:r>
            <a:r>
              <a:rPr lang="en-US" b="1" dirty="0" smtClean="0"/>
              <a:t> </a:t>
            </a:r>
            <a:r>
              <a:rPr lang="en-US" b="1" dirty="0" err="1" smtClean="0"/>
              <a:t>na</a:t>
            </a:r>
            <a:r>
              <a:rPr lang="en-US" b="1" dirty="0" smtClean="0"/>
              <a:t> </a:t>
            </a:r>
            <a:r>
              <a:rPr lang="en-US" b="1" dirty="0" err="1" smtClean="0"/>
              <a:t>igralištu</a:t>
            </a:r>
            <a:r>
              <a:rPr lang="en-US" b="1" dirty="0" smtClean="0"/>
              <a:t> se </a:t>
            </a:r>
            <a:r>
              <a:rPr lang="en-US" b="1" dirty="0" err="1" smtClean="0"/>
              <a:t>posvećuje</a:t>
            </a:r>
            <a:r>
              <a:rPr lang="en-US" b="1" dirty="0" smtClean="0"/>
              <a:t> </a:t>
            </a:r>
            <a:r>
              <a:rPr lang="en-US" b="1" dirty="0" err="1" smtClean="0"/>
              <a:t>velika</a:t>
            </a:r>
            <a:r>
              <a:rPr lang="en-US" b="1" dirty="0" smtClean="0"/>
              <a:t> </a:t>
            </a:r>
            <a:r>
              <a:rPr lang="en-US" b="1" dirty="0" err="1" smtClean="0"/>
              <a:t>pažnja</a:t>
            </a:r>
            <a:r>
              <a:rPr lang="en-US" dirty="0" smtClean="0"/>
              <a:t>. </a:t>
            </a:r>
            <a:r>
              <a:rPr lang="en-US" dirty="0" err="1" smtClean="0"/>
              <a:t>Vatra</a:t>
            </a:r>
            <a:r>
              <a:rPr lang="en-US" dirty="0" smtClean="0"/>
              <a:t> je </a:t>
            </a:r>
            <a:r>
              <a:rPr lang="en-US" dirty="0" err="1" smtClean="0"/>
              <a:t>povod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druženje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okupljanje</a:t>
            </a:r>
            <a:r>
              <a:rPr lang="en-US" dirty="0" smtClean="0"/>
              <a:t>, </a:t>
            </a:r>
            <a:r>
              <a:rPr lang="en-US" dirty="0" err="1" smtClean="0"/>
              <a:t>pevanje</a:t>
            </a:r>
            <a:r>
              <a:rPr lang="en-US" dirty="0" smtClean="0"/>
              <a:t> </a:t>
            </a:r>
            <a:r>
              <a:rPr lang="en-US" dirty="0" err="1" smtClean="0"/>
              <a:t>pesama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plesanje</a:t>
            </a:r>
            <a:r>
              <a:rPr lang="en-US" dirty="0" smtClean="0"/>
              <a:t> </a:t>
            </a:r>
            <a:r>
              <a:rPr lang="en-US" dirty="0" err="1" smtClean="0"/>
              <a:t>oko</a:t>
            </a:r>
            <a:r>
              <a:rPr lang="en-US" dirty="0" smtClean="0"/>
              <a:t> </a:t>
            </a:r>
            <a:r>
              <a:rPr lang="en-US" dirty="0" err="1" smtClean="0"/>
              <a:t>nje</a:t>
            </a:r>
            <a:r>
              <a:rPr lang="en-US" dirty="0" smtClean="0"/>
              <a:t>. Sa </a:t>
            </a:r>
            <a:r>
              <a:rPr lang="en-US" dirty="0" err="1" smtClean="0"/>
              <a:t>vatrom</a:t>
            </a:r>
            <a:r>
              <a:rPr lang="en-US" dirty="0" smtClean="0"/>
              <a:t> </a:t>
            </a:r>
            <a:r>
              <a:rPr lang="en-US" dirty="0" err="1" smtClean="0"/>
              <a:t>deca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eksperimentisati</a:t>
            </a:r>
            <a:r>
              <a:rPr lang="en-US" dirty="0" smtClean="0"/>
              <a:t>, </a:t>
            </a:r>
            <a:r>
              <a:rPr lang="en-US" dirty="0" err="1" smtClean="0"/>
              <a:t>ispitivati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granice</a:t>
            </a:r>
            <a:r>
              <a:rPr lang="en-US" dirty="0" smtClean="0"/>
              <a:t>, </a:t>
            </a:r>
            <a:r>
              <a:rPr lang="en-US" dirty="0" err="1" smtClean="0"/>
              <a:t>upoznavati</a:t>
            </a:r>
            <a:r>
              <a:rPr lang="en-US" dirty="0" smtClean="0"/>
              <a:t> </a:t>
            </a:r>
            <a:r>
              <a:rPr lang="en-US" dirty="0" err="1" smtClean="0"/>
              <a:t>njena</a:t>
            </a:r>
            <a:r>
              <a:rPr lang="en-US" dirty="0" smtClean="0"/>
              <a:t> </a:t>
            </a:r>
            <a:r>
              <a:rPr lang="en-US" dirty="0" err="1" smtClean="0"/>
              <a:t>svojstva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5" name="Picture Placeholder 4" descr="Резултат слика за Erin Dejvis film The Land"/>
          <p:cNvPicPr>
            <a:picLocks noGrp="1"/>
          </p:cNvPicPr>
          <p:nvPr>
            <p:ph type="pic" idx="1"/>
          </p:nvPr>
        </p:nvPicPr>
        <p:blipFill>
          <a:blip r:embed="rId2"/>
          <a:srcRect l="9631" r="963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Na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igralištu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nema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ljuljaški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niti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drugih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elemenata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ukazali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radi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prostoru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namenjenom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deci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jedan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konopac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koji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visi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drveta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pomoću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kog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deca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preskoče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potok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sr-Latn-RS" sz="1100" dirty="0" smtClean="0">
                <a:latin typeface="Times New Roman" pitchFamily="18" charset="0"/>
                <a:cs typeface="Times New Roman" pitchFamily="18" charset="0"/>
              </a:rPr>
              <a:t> Tu je i platno kome deca daju različitu  namenu.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Ono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malo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igračaka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koje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tu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tamo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nalaze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zemlji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niko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dece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ni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100" b="1" dirty="0" err="1" smtClean="0">
                <a:latin typeface="Times New Roman" pitchFamily="18" charset="0"/>
                <a:cs typeface="Times New Roman" pitchFamily="18" charset="0"/>
              </a:rPr>
              <a:t>primećuje</a:t>
            </a:r>
            <a:r>
              <a:rPr lang="en-US" sz="11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Placeholder 4" descr="Резултат слика за Erin Dejvis film The Land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561" r="1256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721</Words>
  <Application>Microsoft Office PowerPoint</Application>
  <PresentationFormat>On-screen Show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Budućnost igrališta je zapravo u njihovoj prošlosti! </vt:lpstr>
      <vt:lpstr> Avanturisticko igraliste   Podignuto 40-ih god. od strane Lejdi Merdžori Elen, pejzažnog arhitekte posvećene unapređenju uslova za život dece</vt:lpstr>
      <vt:lpstr>  VELIKA BRITNIJA “Pop-Up Adventure Play”  Osnivači Morgan Lajhter-Saksbi i Suzana Lou. Prva su osnovana pre 10 godina,  Danas se primenjuju u 17 zemalja</vt:lpstr>
      <vt:lpstr> Više o konceptu u onlajn priručnicima: ( Pop-Up Play Shop Toolkit i Resource Pack) </vt:lpstr>
      <vt:lpstr>SEVERNI VELS – IGRALIŠTA NA “ĐUBRISTU” Zemlja (The Land) </vt:lpstr>
      <vt:lpstr>Slide 6</vt:lpstr>
      <vt:lpstr>Igralište deca svakodnevno oblikuju i menjanju po svom nahođenju, gradeći od gomila otpada skloništa i druge strukture za igru. Kotrljaju automoblske gume ili ih ubacuju u potok koji teče kroz igralište.</vt:lpstr>
      <vt:lpstr>Slide 8</vt:lpstr>
      <vt:lpstr>Slide 9</vt:lpstr>
      <vt:lpstr>          Sve je veće interesovanje za ovakav koncept igrališta. “Ljudi su postali svesni da se preteralo sa prezaštićivanjem i opsesivnim nadziranjem dece od strane odraslih koji pokušavaju da iz detinjstva isisaju svu zabavu.”</vt:lpstr>
      <vt:lpstr>AMERIKA- Prirodna igrališta su nacionalni trend – započet 2005. godine,  Podižu se u školama, vrtićima, na javnim površinama.  </vt:lpstr>
      <vt:lpstr>Norveška</vt:lpstr>
      <vt:lpstr>Slide 13</vt:lpstr>
      <vt:lpstr>Slide 14</vt:lpstr>
      <vt:lpstr>Slide 15</vt:lpstr>
      <vt:lpstr>Slide 16</vt:lpstr>
      <vt:lpstr>Slide 17</vt:lpstr>
      <vt:lpstr>IGRALIŠTE U SLOVENIJI 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Budućnost igrališta je zapravo u njihovoj prošlosti! </dc:title>
  <dc:creator>PC</dc:creator>
  <cp:lastModifiedBy>PC</cp:lastModifiedBy>
  <cp:revision>21</cp:revision>
  <dcterms:created xsi:type="dcterms:W3CDTF">2006-08-16T00:00:00Z</dcterms:created>
  <dcterms:modified xsi:type="dcterms:W3CDTF">2020-04-01T10:22:11Z</dcterms:modified>
</cp:coreProperties>
</file>