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7E2D-A364-4D9D-BD89-152EB8CCA74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D39D-FE6E-41DC-87B2-99187F46F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5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7E2D-A364-4D9D-BD89-152EB8CCA74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D39D-FE6E-41DC-87B2-99187F46F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20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7E2D-A364-4D9D-BD89-152EB8CCA74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D39D-FE6E-41DC-87B2-99187F46F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30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7E2D-A364-4D9D-BD89-152EB8CCA74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D39D-FE6E-41DC-87B2-99187F46F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11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7E2D-A364-4D9D-BD89-152EB8CCA74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D39D-FE6E-41DC-87B2-99187F46F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60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7E2D-A364-4D9D-BD89-152EB8CCA74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D39D-FE6E-41DC-87B2-99187F46F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0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7E2D-A364-4D9D-BD89-152EB8CCA74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D39D-FE6E-41DC-87B2-99187F46F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39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7E2D-A364-4D9D-BD89-152EB8CCA74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D39D-FE6E-41DC-87B2-99187F46F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86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7E2D-A364-4D9D-BD89-152EB8CCA74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D39D-FE6E-41DC-87B2-99187F46F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5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7E2D-A364-4D9D-BD89-152EB8CCA74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D39D-FE6E-41DC-87B2-99187F46F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39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7E2D-A364-4D9D-BD89-152EB8CCA74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BD39D-FE6E-41DC-87B2-99187F46F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774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77E2D-A364-4D9D-BD89-152EB8CCA74A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BD39D-FE6E-41DC-87B2-99187F46F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806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dirty="0" smtClean="0"/>
              <a:t>Повезивање књижевности са другим уметностима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CS" dirty="0" smtClean="0"/>
              <a:t>Стр. 154-156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31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Књижевност и ликовна уметност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000" dirty="0" smtClean="0"/>
              <a:t>Ликовна дела треба да задовоље следеће критеријуме:</a:t>
            </a:r>
          </a:p>
          <a:p>
            <a:pPr lvl="1"/>
            <a:r>
              <a:rPr lang="sr-Cyrl-CS" sz="2000" dirty="0" smtClean="0"/>
              <a:t>да буду разумљива детету</a:t>
            </a:r>
          </a:p>
          <a:p>
            <a:pPr lvl="1"/>
            <a:r>
              <a:rPr lang="sr-Cyrl-CS" sz="2000" dirty="0" smtClean="0"/>
              <a:t>да могу да се удруже у јединствену доживљајну целину са књижевним делом</a:t>
            </a:r>
          </a:p>
          <a:p>
            <a:pPr lvl="1"/>
            <a:r>
              <a:rPr lang="sr-Cyrl-CS" sz="2000" dirty="0" smtClean="0"/>
              <a:t>да и сама буду вредна остварења</a:t>
            </a:r>
          </a:p>
          <a:p>
            <a:pPr marL="457200" lvl="1" indent="0">
              <a:buNone/>
            </a:pPr>
            <a:r>
              <a:rPr lang="sr-Cyrl-CS" sz="2000" dirty="0" smtClean="0"/>
              <a:t>Могу се користити на више начина:</a:t>
            </a:r>
          </a:p>
          <a:p>
            <a:pPr lvl="1"/>
            <a:r>
              <a:rPr lang="sr-Cyrl-CS" sz="2000" dirty="0" smtClean="0"/>
              <a:t>приликом првог упознавања са књижевним делом</a:t>
            </a:r>
          </a:p>
          <a:p>
            <a:pPr lvl="1"/>
            <a:r>
              <a:rPr lang="sr-Cyrl-CS" sz="2000" dirty="0" smtClean="0"/>
              <a:t>приликом поновног сусрета са њим, на истој или посебној усмереној активности</a:t>
            </a:r>
          </a:p>
          <a:p>
            <a:pPr lvl="1"/>
            <a:r>
              <a:rPr lang="sr-Cyrl-CS" sz="2000" dirty="0" smtClean="0"/>
              <a:t>приликом изражавања доживљаја дела</a:t>
            </a:r>
          </a:p>
          <a:p>
            <a:pPr marL="457200" lvl="1" indent="0">
              <a:buNone/>
            </a:pPr>
            <a:r>
              <a:rPr lang="sr-Cyrl-CS" sz="2000" dirty="0" smtClean="0"/>
              <a:t>Подразумева се да ће упамћеност садржаја бити највећа уколико се деца мотивишу на самостални ликовни рад поводом обрађеног дела</a:t>
            </a:r>
          </a:p>
        </p:txBody>
      </p:sp>
    </p:spTree>
    <p:extLst>
      <p:ext uri="{BB962C8B-B14F-4D97-AF65-F5344CB8AC3E}">
        <p14:creationId xmlns:p14="http://schemas.microsoft.com/office/powerpoint/2010/main" val="3198551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Књижевност и музичка уметност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400" dirty="0" smtClean="0"/>
              <a:t>Музичко дело може се користити уколик осе тонски или текстом подудара са темом дела</a:t>
            </a:r>
          </a:p>
          <a:p>
            <a:r>
              <a:rPr lang="sr-Cyrl-CS" sz="2400" dirty="0" smtClean="0"/>
              <a:t>Музичка пратња у току читања може бити пријатна и привлачна, али се невештим уклапањем или прегласном музиком може постићи ометање</a:t>
            </a:r>
          </a:p>
          <a:p>
            <a:r>
              <a:rPr lang="sr-Cyrl-CS" sz="2400" dirty="0" smtClean="0"/>
              <a:t>Музика се може користити у завршном делу, у току стваралачке активности</a:t>
            </a:r>
          </a:p>
          <a:p>
            <a:r>
              <a:rPr lang="sr-Cyrl-CS" sz="2400" smtClean="0"/>
              <a:t>Потребно је да музичко дело подлеже педагошким и естетским критеријумима и да је у складу са узрастом детета и са мотивима који се сусрећу у делу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4443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167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Повезивање књижевности са другим уметностима</vt:lpstr>
      <vt:lpstr>Књижевност и ликовна уметност</vt:lpstr>
      <vt:lpstr>Књижевност и музичка уметност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</dc:creator>
  <cp:lastModifiedBy>Ivan</cp:lastModifiedBy>
  <cp:revision>4</cp:revision>
  <dcterms:created xsi:type="dcterms:W3CDTF">2012-05-29T14:43:03Z</dcterms:created>
  <dcterms:modified xsi:type="dcterms:W3CDTF">2012-05-29T15:18:47Z</dcterms:modified>
</cp:coreProperties>
</file>