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58" r:id="rId6"/>
    <p:sldId id="265" r:id="rId7"/>
    <p:sldId id="259" r:id="rId8"/>
    <p:sldId id="260" r:id="rId9"/>
    <p:sldId id="261" r:id="rId10"/>
    <p:sldId id="262" r:id="rId11"/>
    <p:sldId id="263" r:id="rId12"/>
    <p:sldId id="269" r:id="rId13"/>
    <p:sldId id="28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grališta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” i 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igrališta</a:t>
            </a:r>
            <a:br>
              <a:rPr lang="sr-Latn-R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4000" i="1" dirty="0" smtClean="0">
                <a:latin typeface="Times New Roman" pitchFamily="18" charset="0"/>
                <a:cs typeface="Times New Roman" pitchFamily="18" charset="0"/>
              </a:rPr>
              <a:t>(oficijelna  i prirodna)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Šta pružaju, odnosno uskraćuju deci?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Резултат слика за igraliste za decu od drveta"/>
          <p:cNvPicPr>
            <a:picLocks noGrp="1"/>
          </p:cNvPicPr>
          <p:nvPr>
            <p:ph type="pic" idx="1"/>
          </p:nvPr>
        </p:nvPicPr>
        <p:blipFill>
          <a:blip r:embed="rId2"/>
          <a:srcRect l="12667" r="126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Резултат слика за igraliste za decu od drveta"/>
          <p:cNvPicPr>
            <a:picLocks noGrp="1"/>
          </p:cNvPicPr>
          <p:nvPr>
            <p:ph type="pic" idx="1"/>
          </p:nvPr>
        </p:nvPicPr>
        <p:blipFill>
          <a:blip r:embed="rId2"/>
          <a:srcRect l="5231" r="52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 Foto: novisad.r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957" r="795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Igrališta</a:t>
            </a:r>
            <a:br>
              <a:rPr lang="sr-Latn-R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 (prirodna)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arakteristike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leksibilnost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i prilagodljivost, dinamičnost, izazovanost</a:t>
            </a:r>
          </a:p>
          <a:p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 Dizajnirana kao </a:t>
            </a:r>
            <a:r>
              <a:rPr lang="sr-Latn-RS" sz="1400" b="1" dirty="0" smtClean="0">
                <a:latin typeface="Times New Roman" pitchFamily="18" charset="0"/>
                <a:cs typeface="Times New Roman" pitchFamily="18" charset="0"/>
              </a:rPr>
              <a:t>“dečja mesta”;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zazov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meri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deteta</a:t>
            </a: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Opremljenost: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kombinuju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prirodne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materijale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vegetaciju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način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podstiče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decu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igru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podučava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svetu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prirode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aterijali: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Sastoje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prirodnih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skulptura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starih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debala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krupnog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kamenja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umetničkih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dela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prirodnih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materijala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ograda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staza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drugih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elemenata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napravljenih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šiblja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drveta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zemlje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vodenih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površina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potočića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lokvi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400" i="1" strike="sngStrik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Šta </a:t>
            </a:r>
            <a:r>
              <a:rPr lang="sr-Latn-R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pružaju?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esmetano kretanje</a:t>
            </a:r>
          </a:p>
          <a:p>
            <a:pPr>
              <a:buNone/>
            </a:pP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-mogućnost 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obodnog izbora, kreativn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ekspresij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-avanturističko igranje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utentičn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 igr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ćnost za istraživanje i doživljavanje različitih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iskustava</a:t>
            </a:r>
          </a:p>
          <a:p>
            <a:pPr>
              <a:buNone/>
            </a:pP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-samostalnost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i autonomiju u (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ko)konstruisanju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prostora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prema zajedničkom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scenariju</a:t>
            </a:r>
          </a:p>
          <a:p>
            <a:pPr fontAlgn="base">
              <a:buNone/>
            </a:pP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-veću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bezbedn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ost deci</a:t>
            </a:r>
          </a:p>
          <a:p>
            <a:pPr fontAlgn="base">
              <a:buNone/>
            </a:pP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skrivene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dobrobiti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blagotvorno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utiče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fizičko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psihičko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stanje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umanjuje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nivo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nasilja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među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decom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povećava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koo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eraciju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podstiče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saradnju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R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tmosfera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slobode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opuštenosti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minimalnim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nadzor</a:t>
            </a:r>
            <a:r>
              <a:rPr lang="sr-Latn-R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odraslih</a:t>
            </a:r>
            <a:r>
              <a:rPr lang="sr-Latn-R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sr-Latn-R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Latn-R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sr-Latn-R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Šta uskraćuju?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1400" dirty="0" smtClean="0"/>
              <a:t>     /</a:t>
            </a:r>
            <a:endParaRPr lang="sr-Latn-R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:\Users\PC\Downloads\IMG-6f023db77de2f70858a079ec4d1680ab-V.jpg"/>
          <p:cNvPicPr>
            <a:picLocks noGrp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prirodna igralista za decu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Резултат слика за Erin Dejvis film The La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155" y="1528638"/>
            <a:ext cx="5883690" cy="38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Резултат слика за Erin Dejvis film The Land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561" r="1256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igraliste "/>
          <p:cNvPicPr>
            <a:picLocks noGrp="1"/>
          </p:cNvPicPr>
          <p:nvPr>
            <p:ph type="pic" idx="1"/>
          </p:nvPr>
        </p:nvPicPr>
        <p:blipFill>
          <a:blip r:embed="rId2"/>
          <a:srcRect l="5583" r="558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grališta kao aspekt konteksta u kome dete odrasta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obrobit deteta zavisi od odnosa </a:t>
            </a:r>
            <a:r>
              <a:rPr lang="sr-Latn-RS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RS" b="1" i="1" dirty="0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okruženjem u kome se igra, uči i odrasta.</a:t>
            </a:r>
          </a:p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Odnos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između pojedinca i njegovog habitusa je recipročan, to zači da su oboje i osoba i okruženje aktivni u naizmeničnom uticaju jedni na druge (Rinaldi, 2006.)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roksemija (lat. proximitas, - atis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zina) – prostorno ponašanje, način korišćenja prostora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straživanja pokazala da objekti, igrališta i unutrašnje uređenje utiče na ponašanje i dobrobit dece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(Sindik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, 2008.).</a:t>
            </a:r>
          </a:p>
          <a:p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Резултат слика за Erin Dejvis film The Land"/>
          <p:cNvPicPr>
            <a:picLocks noGrp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:\Users\PC\Downloads\IMG-c6aecda18d03d358c442d83b4af8c98b-V.jpg"/>
          <p:cNvPicPr>
            <a:picLocks noGrp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Budućnost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igrališta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zapravo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njihovoj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prošlosti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ficijalni ambijent zameniti prirodnim!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arakteristike igrališta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hitektura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premljenost</a:t>
            </a:r>
          </a:p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II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rganizacija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Struktura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grališta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sr-Latn-R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(oficijelna)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Podižu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školama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vrtićima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javnim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površinama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en-US" sz="49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RS" sz="4900" i="1" dirty="0" smtClean="0">
                <a:latin typeface="Times New Roman" pitchFamily="18" charset="0"/>
                <a:cs typeface="Times New Roman" pitchFamily="18" charset="0"/>
              </a:rPr>
              <a:t>arakteristike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repoznatljivost,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uniformnost, sterilnost</a:t>
            </a:r>
          </a:p>
          <a:p>
            <a:pPr lvl="0"/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Dizajniralna od strane odraslih kao </a:t>
            </a:r>
            <a:r>
              <a:rPr lang="sr-Latn-RS" sz="1600" b="1" dirty="0" smtClean="0">
                <a:latin typeface="Times New Roman" pitchFamily="18" charset="0"/>
                <a:cs typeface="Times New Roman" pitchFamily="18" charset="0"/>
              </a:rPr>
              <a:t>“mesto za decu”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bez konsultacije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decom, strukom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i roditeljima</a:t>
            </a:r>
          </a:p>
          <a:p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Opremljenost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fiksnim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elementima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ljuljaške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klackalice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tobogan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i, penjalice...</a:t>
            </a: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aterijali: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plastik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živih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boja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gumen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podlog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bez elemenata prirode</a:t>
            </a:r>
            <a:endParaRPr lang="sr-Latn-RS" sz="1600" i="1" strike="sngStrik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Šta pružaju: </a:t>
            </a:r>
          </a:p>
          <a:p>
            <a:pPr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-mogućnost za motoričke aktivnosti, različite vrste kretanja i istraživanje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telom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jednu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, predviđenu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upotrebu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postavljene sprave</a:t>
            </a:r>
          </a:p>
          <a:p>
            <a:pPr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jednoličnu igru</a:t>
            </a:r>
          </a:p>
          <a:p>
            <a:pPr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-bezbednost, zaštićenost,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predvidivost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eca su zaštićena, a svaka zaštita nosi rizik povećane kontrole!</a:t>
            </a:r>
          </a:p>
          <a:p>
            <a:pPr lvl="0"/>
            <a:r>
              <a:rPr lang="sr-Latn-R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Šta uskraćuju? </a:t>
            </a:r>
          </a:p>
          <a:p>
            <a:pPr lvl="0" fontAlgn="base"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-mogućnost za prilagođavanje, uređivanje i restrukturiranje prostora prema potrebama dece</a:t>
            </a:r>
          </a:p>
          <a:p>
            <a:pPr lvl="0" fontAlgn="base"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-mogućnost za istraživanje, ekperimentisanje, improvizaciju, izazov</a:t>
            </a:r>
          </a:p>
          <a:p>
            <a:pPr lvl="0" fontAlgn="base"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-mogućnost za građenje intimnih mesta koja nose lični pečat dece</a:t>
            </a:r>
          </a:p>
          <a:p>
            <a:pPr lvl="0" fontAlgn="base"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-mogućnost da dete oseti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fizičku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povezanost sa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mestom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Резултат слика за igraliste za decu od drveta"/>
          <p:cNvPicPr>
            <a:picLocks noGrp="1"/>
          </p:cNvPicPr>
          <p:nvPr>
            <p:ph type="pic" idx="1"/>
          </p:nvPr>
        </p:nvPicPr>
        <p:blipFill>
          <a:blip r:embed="rId2"/>
          <a:srcRect l="12667" r="126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Резултат слика за igraliste za decu od drveta"/>
          <p:cNvPicPr>
            <a:picLocks noGrp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Резултат слика за igraliste za decu od drveta"/>
          <p:cNvPicPr>
            <a:picLocks noGrp="1"/>
          </p:cNvPicPr>
          <p:nvPr>
            <p:ph type="pic" idx="1"/>
          </p:nvPr>
        </p:nvPicPr>
        <p:blipFill>
          <a:blip r:embed="rId2"/>
          <a:srcRect l="12542" r="125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Резултат слика за igraliste za decu od drve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62000"/>
            <a:ext cx="4572000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479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“Igrališta” i igrališta (oficijelna  i prirodna)</vt:lpstr>
      <vt:lpstr>Igrališta kao aspekt konteksta u kome dete odrasta</vt:lpstr>
      <vt:lpstr>Karakteristike igrališta</vt:lpstr>
      <vt:lpstr>“Igrališta” (oficijelna)</vt:lpstr>
      <vt:lpstr> Karakteristike  </vt:lpstr>
      <vt:lpstr>Slide 6</vt:lpstr>
      <vt:lpstr>Slide 7</vt:lpstr>
      <vt:lpstr>Slide 8</vt:lpstr>
      <vt:lpstr>Slide 9</vt:lpstr>
      <vt:lpstr>Slide 10</vt:lpstr>
      <vt:lpstr>Slide 11</vt:lpstr>
      <vt:lpstr>Slide 12</vt:lpstr>
      <vt:lpstr>Igrališta  (prirodna)</vt:lpstr>
      <vt:lpstr>Karakteristike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Budućnost igrališta je zapravo u njihovoj prošlosti!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“Igrališta” i igrališta</dc:title>
  <dc:creator>PC</dc:creator>
  <cp:lastModifiedBy>PC</cp:lastModifiedBy>
  <cp:revision>46</cp:revision>
  <dcterms:created xsi:type="dcterms:W3CDTF">2006-08-16T00:00:00Z</dcterms:created>
  <dcterms:modified xsi:type="dcterms:W3CDTF">2020-04-01T06:38:21Z</dcterms:modified>
</cp:coreProperties>
</file>