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CA2F-6BE4-45FF-8E23-B9E09F3F06FB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A850-D60F-4EED-AB87-9CB73B7E3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49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CA2F-6BE4-45FF-8E23-B9E09F3F06FB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A850-D60F-4EED-AB87-9CB73B7E3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1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CA2F-6BE4-45FF-8E23-B9E09F3F06FB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A850-D60F-4EED-AB87-9CB73B7E3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16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CA2F-6BE4-45FF-8E23-B9E09F3F06FB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A850-D60F-4EED-AB87-9CB73B7E3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8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CA2F-6BE4-45FF-8E23-B9E09F3F06FB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A850-D60F-4EED-AB87-9CB73B7E3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99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CA2F-6BE4-45FF-8E23-B9E09F3F06FB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A850-D60F-4EED-AB87-9CB73B7E3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5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CA2F-6BE4-45FF-8E23-B9E09F3F06FB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A850-D60F-4EED-AB87-9CB73B7E3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1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CA2F-6BE4-45FF-8E23-B9E09F3F06FB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A850-D60F-4EED-AB87-9CB73B7E3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9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CA2F-6BE4-45FF-8E23-B9E09F3F06FB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A850-D60F-4EED-AB87-9CB73B7E3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2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CA2F-6BE4-45FF-8E23-B9E09F3F06FB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A850-D60F-4EED-AB87-9CB73B7E3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4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6CA2F-6BE4-45FF-8E23-B9E09F3F06FB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A850-D60F-4EED-AB87-9CB73B7E3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435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6CA2F-6BE4-45FF-8E23-B9E09F3F06FB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A850-D60F-4EED-AB87-9CB73B7E3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7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dirty="0" smtClean="0"/>
              <a:t>Обрада лирске песме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 smtClean="0"/>
              <a:t>Стр. 142-153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138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Избор песме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sr-Cyrl-CS" sz="2000" dirty="0" smtClean="0"/>
              <a:t>Треба водити рачуна о неколико момената: примерености узрасту, васпитној вредности и погодности стихова за надовезивање говорних игара.</a:t>
            </a:r>
          </a:p>
          <a:p>
            <a:r>
              <a:rPr lang="sr-Cyrl-CS" sz="2000" dirty="0" smtClean="0"/>
              <a:t>Песме за млађи узраст морају бити краће, једноставније у изразу, сликама и језику, динамичније у садржају.</a:t>
            </a:r>
          </a:p>
          <a:p>
            <a:r>
              <a:rPr lang="sr-Cyrl-CS" sz="2000" dirty="0" smtClean="0"/>
              <a:t>На старијем узрасту могу се тумачити песме различитог садржаја и језичког израза, са нешто богатијом мисаоном и емоционалном структуром. Овај узраст воли шаљиву и нонсенсну поезију.</a:t>
            </a:r>
          </a:p>
          <a:p>
            <a:r>
              <a:rPr lang="sr-Cyrl-CS" sz="2000" dirty="0" smtClean="0"/>
              <a:t>Стихови који се раде са децом треба да буду проверене уметничке вредности и да буду у складу са добом године када се обрађују.</a:t>
            </a:r>
          </a:p>
          <a:p>
            <a:r>
              <a:rPr lang="sr-Cyrl-CS" sz="2000" dirty="0" smtClean="0"/>
              <a:t>Песме треба да буду погодне за учење напамет и као повод за језичко стваралаштво, говорне игре и остваривање васпитних циљева.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06862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3600" dirty="0" smtClean="0"/>
              <a:t>Припрема васпитача за обраду песме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400" dirty="0" smtClean="0"/>
              <a:t>Припрема за обраду песме подразумева исте радње као и обрада прозног текста, с тим што изражајно читање песме представља много битнији елемент него код прозе и знатно је теже, те се за њега ваља обимније припремити.</a:t>
            </a:r>
          </a:p>
          <a:p>
            <a:r>
              <a:rPr lang="sr-Cyrl-CS" sz="2400" dirty="0" smtClean="0"/>
              <a:t>Уколико песма није предуга, препоручује се учење стихова напамет и њихово казивање без (или уз малу помоћ) текста.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5156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Тумачење стихова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400" dirty="0" smtClean="0"/>
              <a:t>Полазишта за интерпретацију могу бити:</a:t>
            </a:r>
          </a:p>
          <a:p>
            <a:pPr lvl="1"/>
            <a:r>
              <a:rPr lang="sr-Cyrl-CS" sz="2000" dirty="0" smtClean="0"/>
              <a:t>емоције (праћење емоционалне реакције деце, разговор о основном осећању које песма изазива и о могућим секундарним осећањима)</a:t>
            </a:r>
          </a:p>
          <a:p>
            <a:pPr lvl="1"/>
            <a:r>
              <a:rPr lang="sr-Cyrl-CS" sz="2000" dirty="0" smtClean="0"/>
              <a:t>мотиви (главни мотив – тема, мање тематске целине)</a:t>
            </a:r>
          </a:p>
          <a:p>
            <a:pPr lvl="1"/>
            <a:r>
              <a:rPr lang="sr-Cyrl-CS" sz="2000" dirty="0" smtClean="0"/>
              <a:t>фабула (дечја песма често има фабуларни ток и у тим аспектима анализа се приближава анализи прозног дела)</a:t>
            </a:r>
          </a:p>
          <a:p>
            <a:pPr lvl="1"/>
            <a:r>
              <a:rPr lang="sr-Cyrl-CS" sz="2000" dirty="0" smtClean="0"/>
              <a:t>стил (необичне речи, звучање, ритмичност, стилске фигуре)</a:t>
            </a:r>
            <a:endParaRPr lang="sr-Cyrl-CS" sz="2000" dirty="0"/>
          </a:p>
          <a:p>
            <a:pPr marL="457200" lvl="1" indent="0">
              <a:buNone/>
            </a:pPr>
            <a:r>
              <a:rPr lang="sr-Cyrl-CS" sz="2000" dirty="0" smtClean="0"/>
              <a:t>Песма се може обрађивати уз коришћење очигледних средстава, али и без њих. Препоручује се комбинација приступа – иницијално читање/казивање базирано на самом тексту, а поновно читање и анализа уз помоћна средства.</a:t>
            </a:r>
          </a:p>
        </p:txBody>
      </p:sp>
    </p:spTree>
    <p:extLst>
      <p:ext uri="{BB962C8B-B14F-4D97-AF65-F5344CB8AC3E}">
        <p14:creationId xmlns:p14="http://schemas.microsoft.com/office/powerpoint/2010/main" val="448392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Уочавање и тумачење језичко-стилских особености песме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800" dirty="0" smtClean="0"/>
              <a:t>Разлика између песме и прозног текста није само у формалној структури (стихови, рима) већ и начину на који се језик користи.</a:t>
            </a:r>
          </a:p>
          <a:p>
            <a:r>
              <a:rPr lang="sr-Cyrl-CS" sz="2800" dirty="0" smtClean="0"/>
              <a:t>Потребно је указивати на особености песничког језика, дискутовати о  песничким решењима и другачијим могућностима.</a:t>
            </a:r>
          </a:p>
          <a:p>
            <a:r>
              <a:rPr lang="sr-Cyrl-CS" sz="2800" dirty="0" smtClean="0"/>
              <a:t>На тај начин се песма користи као природно полазише на које се надовезују језичке игре.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0346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Учење стихова напамет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400" dirty="0" smtClean="0"/>
              <a:t>Учење стихова напамет има вишеструку важност:</a:t>
            </a:r>
          </a:p>
          <a:p>
            <a:pPr lvl="1"/>
            <a:r>
              <a:rPr lang="sr-Cyrl-CS" sz="2400" dirty="0" smtClean="0"/>
              <a:t>вежба се меморија</a:t>
            </a:r>
          </a:p>
          <a:p>
            <a:pPr lvl="1"/>
            <a:r>
              <a:rPr lang="sr-Cyrl-CS" sz="2400" dirty="0" smtClean="0"/>
              <a:t>вежба се вољна пажња</a:t>
            </a:r>
          </a:p>
          <a:p>
            <a:pPr lvl="1"/>
            <a:r>
              <a:rPr lang="sr-Cyrl-CS" sz="2400" dirty="0" smtClean="0"/>
              <a:t>развија се интелигенција</a:t>
            </a:r>
          </a:p>
          <a:p>
            <a:pPr lvl="1"/>
            <a:r>
              <a:rPr lang="sr-Cyrl-CS" sz="2400" dirty="0" smtClean="0"/>
              <a:t>доприноси лакшем ослобађању од стида</a:t>
            </a:r>
          </a:p>
          <a:p>
            <a:pPr lvl="1"/>
            <a:r>
              <a:rPr lang="sr-Cyrl-CS" sz="2400" dirty="0" smtClean="0"/>
              <a:t>доприноси развијању смисла за ритам и смисла за леп говор и изражајно казивање</a:t>
            </a:r>
          </a:p>
          <a:p>
            <a:pPr marL="457200" lvl="1" indent="0">
              <a:buNone/>
            </a:pPr>
            <a:r>
              <a:rPr lang="sr-Cyrl-CS" sz="2400" smtClean="0"/>
              <a:t>Упркос свим позитивним аспектима, учење стихова никада не треба да буде наметнуто, већ је потребно мотивисати дете да само пожели да учи стихове напамет.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34729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422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Обрада лирске песме</vt:lpstr>
      <vt:lpstr>Избор песме</vt:lpstr>
      <vt:lpstr>Припрема васпитача за обраду песме</vt:lpstr>
      <vt:lpstr>Тумачење стихова</vt:lpstr>
      <vt:lpstr>Уочавање и тумачење језичко-стилских особености песме</vt:lpstr>
      <vt:lpstr>Учење стихова напамет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Обрада лирске песме</dc:title>
  <dc:creator>Ivan</dc:creator>
  <cp:lastModifiedBy>Ivan</cp:lastModifiedBy>
  <cp:revision>4</cp:revision>
  <dcterms:created xsi:type="dcterms:W3CDTF">2012-05-29T13:44:25Z</dcterms:created>
  <dcterms:modified xsi:type="dcterms:W3CDTF">2012-05-29T14:42:53Z</dcterms:modified>
</cp:coreProperties>
</file>