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5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8BE9D-81DD-4BD8-B27C-51CEC434C606}" type="datetimeFigureOut">
              <a:rPr lang="en-US" smtClean="0"/>
              <a:t>5/15/2012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01459-1634-466F-9783-760B916D1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352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8BE9D-81DD-4BD8-B27C-51CEC434C606}" type="datetimeFigureOut">
              <a:rPr lang="en-US" smtClean="0"/>
              <a:t>5/15/2012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01459-1634-466F-9783-760B916D1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684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8BE9D-81DD-4BD8-B27C-51CEC434C606}" type="datetimeFigureOut">
              <a:rPr lang="en-US" smtClean="0"/>
              <a:t>5/15/2012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01459-1634-466F-9783-760B916D1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178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8BE9D-81DD-4BD8-B27C-51CEC434C606}" type="datetimeFigureOut">
              <a:rPr lang="en-US" smtClean="0"/>
              <a:t>5/15/2012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01459-1634-466F-9783-760B916D1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569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8BE9D-81DD-4BD8-B27C-51CEC434C606}" type="datetimeFigureOut">
              <a:rPr lang="en-US" smtClean="0"/>
              <a:t>5/15/2012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01459-1634-466F-9783-760B916D1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921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8BE9D-81DD-4BD8-B27C-51CEC434C606}" type="datetimeFigureOut">
              <a:rPr lang="en-US" smtClean="0"/>
              <a:t>5/15/2012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01459-1634-466F-9783-760B916D1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06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8BE9D-81DD-4BD8-B27C-51CEC434C606}" type="datetimeFigureOut">
              <a:rPr lang="en-US" smtClean="0"/>
              <a:t>5/15/2012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01459-1634-466F-9783-760B916D1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454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8BE9D-81DD-4BD8-B27C-51CEC434C606}" type="datetimeFigureOut">
              <a:rPr lang="en-US" smtClean="0"/>
              <a:t>5/15/2012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01459-1634-466F-9783-760B916D1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721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8BE9D-81DD-4BD8-B27C-51CEC434C606}" type="datetimeFigureOut">
              <a:rPr lang="en-US" smtClean="0"/>
              <a:t>5/15/2012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01459-1634-466F-9783-760B916D1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960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8BE9D-81DD-4BD8-B27C-51CEC434C606}" type="datetimeFigureOut">
              <a:rPr lang="en-US" smtClean="0"/>
              <a:t>5/15/2012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01459-1634-466F-9783-760B916D1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348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8BE9D-81DD-4BD8-B27C-51CEC434C606}" type="datetimeFigureOut">
              <a:rPr lang="en-US" smtClean="0"/>
              <a:t>5/15/2012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01459-1634-466F-9783-760B916D1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738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28BE9D-81DD-4BD8-B27C-51CEC434C606}" type="datetimeFigureOut">
              <a:rPr lang="en-US" smtClean="0"/>
              <a:t>5/15/2012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01459-1634-466F-9783-760B916D1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147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CS" dirty="0" smtClean="0"/>
              <a:t>Вербалне игре и стваралаштво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Cyrl-CS" dirty="0" smtClean="0"/>
              <a:t>стр. 104 – 118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948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 smtClean="0"/>
              <a:t>Фонолошке игре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CS" sz="2400" dirty="0" smtClean="0"/>
              <a:t>Игре гласовима и игре формирања звукова из природе</a:t>
            </a:r>
          </a:p>
          <a:p>
            <a:r>
              <a:rPr lang="sr-Cyrl-CS" sz="2400" dirty="0" smtClean="0"/>
              <a:t>препознавање гласова</a:t>
            </a:r>
          </a:p>
          <a:p>
            <a:r>
              <a:rPr lang="sr-Cyrl-CS" sz="2400" dirty="0" smtClean="0"/>
              <a:t>имитирање гласова и звукова</a:t>
            </a:r>
          </a:p>
          <a:p>
            <a:r>
              <a:rPr lang="sr-Cyrl-CS" sz="2400" dirty="0" smtClean="0"/>
              <a:t>брзалице</a:t>
            </a:r>
          </a:p>
          <a:p>
            <a:r>
              <a:rPr lang="sr-Cyrl-CS" sz="2400" dirty="0" smtClean="0"/>
              <a:t>разбрајалице</a:t>
            </a:r>
          </a:p>
          <a:p>
            <a:r>
              <a:rPr lang="sr-Cyrl-CS" sz="2400" dirty="0" smtClean="0"/>
              <a:t>речи које се разликују само у једном гласу</a:t>
            </a:r>
          </a:p>
          <a:p>
            <a:r>
              <a:rPr lang="sr-Cyrl-CS" sz="2400" dirty="0" smtClean="0"/>
              <a:t>речи које почињу истим гласом</a:t>
            </a:r>
          </a:p>
          <a:p>
            <a:r>
              <a:rPr lang="sr-Cyrl-CS" sz="2400" dirty="0" smtClean="0"/>
              <a:t>брзалице и игре намењене увежбавању гласова проблематичних за изговор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53823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 smtClean="0"/>
              <a:t>Лексичке игре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CS" sz="2000" dirty="0" smtClean="0"/>
              <a:t>Игре речима логичког и нонсенсног значења</a:t>
            </a:r>
          </a:p>
          <a:p>
            <a:r>
              <a:rPr lang="sr-Cyrl-CS" sz="2000" dirty="0" smtClean="0"/>
              <a:t>Измишљање имена</a:t>
            </a:r>
          </a:p>
          <a:p>
            <a:r>
              <a:rPr lang="sr-Cyrl-CS" sz="2000" dirty="0" smtClean="0"/>
              <a:t>Игре придевима (какве је боје, облика, шта је плаво, мало, мекано...)</a:t>
            </a:r>
          </a:p>
          <a:p>
            <a:r>
              <a:rPr lang="sr-Cyrl-CS" sz="2000" dirty="0" smtClean="0"/>
              <a:t>Игре глаголима (шта ради, како се креће, како се оглашава...)</a:t>
            </a:r>
          </a:p>
          <a:p>
            <a:r>
              <a:rPr lang="sr-Cyrl-CS" sz="2000" dirty="0" smtClean="0"/>
              <a:t>игре извођења нових речи</a:t>
            </a:r>
          </a:p>
          <a:p>
            <a:r>
              <a:rPr lang="sr-Cyrl-CS" sz="2000" dirty="0" smtClean="0"/>
              <a:t>игре са деминутивима и аугментативима</a:t>
            </a:r>
          </a:p>
          <a:p>
            <a:r>
              <a:rPr lang="sr-Cyrl-CS" sz="2000" dirty="0" smtClean="0"/>
              <a:t>игре са хомонимима</a:t>
            </a:r>
          </a:p>
          <a:p>
            <a:r>
              <a:rPr lang="sr-Cyrl-CS" sz="2000" dirty="0" smtClean="0"/>
              <a:t>игре са антонимима</a:t>
            </a:r>
          </a:p>
          <a:p>
            <a:r>
              <a:rPr lang="sr-Cyrl-CS" sz="2000" dirty="0" smtClean="0"/>
              <a:t>игре поређења</a:t>
            </a:r>
          </a:p>
          <a:p>
            <a:r>
              <a:rPr lang="sr-Cyrl-CS" sz="2000" dirty="0" smtClean="0"/>
              <a:t>измишљање смешних речи</a:t>
            </a:r>
          </a:p>
          <a:p>
            <a:r>
              <a:rPr lang="sr-Cyrl-CS" sz="2000" dirty="0" smtClean="0"/>
              <a:t>описивање предмета у игри</a:t>
            </a:r>
          </a:p>
          <a:p>
            <a:r>
              <a:rPr lang="sr-Cyrl-CS" sz="2000" dirty="0" smtClean="0"/>
              <a:t>бајалице...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870378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 smtClean="0"/>
              <a:t>Синтаксичке игре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CS" sz="2400" dirty="0" smtClean="0"/>
              <a:t>Игре грађења реченица и игре премештања и измене њихових делова</a:t>
            </a:r>
          </a:p>
          <a:p>
            <a:r>
              <a:rPr lang="sr-Cyrl-CS" sz="2400" dirty="0" smtClean="0"/>
              <a:t>грађење реченица које садрже одређену реч</a:t>
            </a:r>
          </a:p>
          <a:p>
            <a:r>
              <a:rPr lang="sr-Cyrl-CS" sz="2400" dirty="0" smtClean="0"/>
              <a:t>игре мењања елемената, замене ликова или садржаја</a:t>
            </a:r>
          </a:p>
          <a:p>
            <a:r>
              <a:rPr lang="sr-Cyrl-CS" sz="2400" dirty="0" smtClean="0"/>
              <a:t>извртање значења речи и замена места</a:t>
            </a:r>
          </a:p>
          <a:p>
            <a:r>
              <a:rPr lang="sr-Cyrl-CS" sz="2400" dirty="0" smtClean="0"/>
              <a:t>настављање започетих прича</a:t>
            </a:r>
          </a:p>
          <a:p>
            <a:r>
              <a:rPr lang="sr-Cyrl-CS" sz="2400" dirty="0" smtClean="0"/>
              <a:t>мењање краја познате приче</a:t>
            </a:r>
          </a:p>
          <a:p>
            <a:r>
              <a:rPr lang="sr-Cyrl-CS" sz="2400" dirty="0" smtClean="0"/>
              <a:t>намерно грешење ради изазивања смеха</a:t>
            </a:r>
          </a:p>
          <a:p>
            <a:r>
              <a:rPr lang="sr-Cyrl-CS" sz="2400" dirty="0" smtClean="0"/>
              <a:t>...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26751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 smtClean="0"/>
              <a:t>Игре римовања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CS" sz="2400" dirty="0" smtClean="0"/>
              <a:t>римовање је један од првих елемената песничког језика који постаје пријемчив деци и који и сама радо користе</a:t>
            </a:r>
          </a:p>
          <a:p>
            <a:r>
              <a:rPr lang="sr-Cyrl-CS" sz="2400" dirty="0" smtClean="0"/>
              <a:t>елементи римовања могу се комбиновати са динамичним играма</a:t>
            </a:r>
          </a:p>
          <a:p>
            <a:r>
              <a:rPr lang="sr-Cyrl-CS" sz="2400" dirty="0" smtClean="0"/>
              <a:t>римовање се може играти и са настављањем стихова познатих песама</a:t>
            </a:r>
          </a:p>
          <a:p>
            <a:endParaRPr lang="sr-Cyrl-CS" sz="2400" dirty="0"/>
          </a:p>
          <a:p>
            <a:r>
              <a:rPr lang="sr-Cyrl-CS" sz="2400" dirty="0" smtClean="0"/>
              <a:t>број игара не може бити коначан – нити се свака игра може остварити са сваком групом деце, нити је потребно спречавати васпитача да сам осмисли игре које сматра одговарајућим за дату ситуацију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80044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 smtClean="0"/>
              <a:t>Драмске игре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CS" sz="2400" dirty="0" smtClean="0"/>
              <a:t>Импровизација – приказивање познатог садржаја без строгог вођења рачуна о тексту. Импровизовати се може и низ животних ситуација, које могу попримити и стваралачки карактер</a:t>
            </a:r>
          </a:p>
          <a:p>
            <a:r>
              <a:rPr lang="sr-Cyrl-CS" sz="2400" dirty="0" smtClean="0"/>
              <a:t>Драматизација – подела улога, елементи сценографије, костими... Деца тек од треће године могу учествовати у оваквим активностима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544554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CS" dirty="0" smtClean="0"/>
              <a:t>Активности којима се негује драмско играње и стваралаштво деце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Cyrl-CS" sz="2400" dirty="0" smtClean="0"/>
              <a:t>Обиман посао инкорпориран у свакодневне активности, а нарочито у следеће облике:</a:t>
            </a:r>
          </a:p>
          <a:p>
            <a:r>
              <a:rPr lang="sr-Cyrl-CS" sz="2400" dirty="0" smtClean="0"/>
              <a:t>игре невербалног изражавања</a:t>
            </a:r>
          </a:p>
          <a:p>
            <a:r>
              <a:rPr lang="sr-Cyrl-CS" sz="2400" dirty="0" smtClean="0"/>
              <a:t>имитирање звукова</a:t>
            </a:r>
          </a:p>
          <a:p>
            <a:r>
              <a:rPr lang="sr-Cyrl-CS" sz="2400" dirty="0" smtClean="0"/>
              <a:t>традиционалне дечје игре са драмским елементима</a:t>
            </a:r>
          </a:p>
          <a:p>
            <a:r>
              <a:rPr lang="sr-Cyrl-CS" sz="2400" dirty="0" smtClean="0"/>
              <a:t>сналажење у хипотетичним ситуацијама</a:t>
            </a:r>
          </a:p>
          <a:p>
            <a:r>
              <a:rPr lang="sr-Cyrl-CS" sz="2400" dirty="0" smtClean="0"/>
              <a:t>драматизација књижевних дела</a:t>
            </a:r>
          </a:p>
          <a:p>
            <a:r>
              <a:rPr lang="sr-Cyrl-CS" sz="2400" dirty="0" smtClean="0"/>
              <a:t>организовано гледање биоскопских и позоришних представа</a:t>
            </a:r>
          </a:p>
          <a:p>
            <a:r>
              <a:rPr lang="sr-Cyrl-CS" sz="2400" smtClean="0"/>
              <a:t>...</a:t>
            </a:r>
            <a:endParaRPr lang="sr-Cyrl-C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538190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327</Words>
  <Application>Microsoft Office PowerPoint</Application>
  <PresentationFormat>On-screen Show (4:3)</PresentationFormat>
  <Paragraphs>51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Вербалне игре и стваралаштво</vt:lpstr>
      <vt:lpstr>Фонолошке игре</vt:lpstr>
      <vt:lpstr>Лексичке игре</vt:lpstr>
      <vt:lpstr>Синтаксичке игре</vt:lpstr>
      <vt:lpstr>Игре римовања</vt:lpstr>
      <vt:lpstr>Драмске игре</vt:lpstr>
      <vt:lpstr>Активности којима се негује драмско играње и стваралаштво деце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Вербалне игре и стваралаштво</dc:title>
  <dc:creator>Ivan</dc:creator>
  <cp:lastModifiedBy>Ivan</cp:lastModifiedBy>
  <cp:revision>6</cp:revision>
  <dcterms:created xsi:type="dcterms:W3CDTF">2012-05-15T13:22:08Z</dcterms:created>
  <dcterms:modified xsi:type="dcterms:W3CDTF">2012-05-15T14:38:50Z</dcterms:modified>
</cp:coreProperties>
</file>