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5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8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7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6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2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0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5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2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6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4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3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8BE9D-81DD-4BD8-B27C-51CEC434C606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01459-1634-466F-9783-760B916D1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4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Вербалне игре и стваралаштво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стр. 104 – 118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4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Фонолошке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Игре гласовима и игре формирања звукова из природе</a:t>
            </a:r>
          </a:p>
          <a:p>
            <a:r>
              <a:rPr lang="sr-Cyrl-CS" sz="2400" dirty="0" smtClean="0"/>
              <a:t>препознавање гласова</a:t>
            </a:r>
          </a:p>
          <a:p>
            <a:r>
              <a:rPr lang="sr-Cyrl-CS" sz="2400" dirty="0" smtClean="0"/>
              <a:t>имитирање гласова и звукова</a:t>
            </a:r>
          </a:p>
          <a:p>
            <a:r>
              <a:rPr lang="sr-Cyrl-CS" sz="2400" dirty="0" smtClean="0"/>
              <a:t>брзалице</a:t>
            </a:r>
          </a:p>
          <a:p>
            <a:r>
              <a:rPr lang="sr-Cyrl-CS" sz="2400" dirty="0" smtClean="0"/>
              <a:t>разбрајалице</a:t>
            </a:r>
          </a:p>
          <a:p>
            <a:r>
              <a:rPr lang="sr-Cyrl-CS" sz="2400" dirty="0" smtClean="0"/>
              <a:t>речи које се разликују само у једном гласу</a:t>
            </a:r>
          </a:p>
          <a:p>
            <a:r>
              <a:rPr lang="sr-Cyrl-CS" sz="2400" dirty="0" smtClean="0"/>
              <a:t>речи које почињу истим гласом</a:t>
            </a:r>
          </a:p>
          <a:p>
            <a:r>
              <a:rPr lang="sr-Cyrl-CS" sz="2400" dirty="0" smtClean="0"/>
              <a:t>брзалице и игре намењене увежбавању гласова проблематичних за изговор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3823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Лексичке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Игре речима логичког и нонсенсног значења</a:t>
            </a:r>
          </a:p>
          <a:p>
            <a:r>
              <a:rPr lang="sr-Cyrl-CS" sz="2000" dirty="0" smtClean="0"/>
              <a:t>Измишљање имена</a:t>
            </a:r>
          </a:p>
          <a:p>
            <a:r>
              <a:rPr lang="sr-Cyrl-CS" sz="2000" dirty="0" smtClean="0"/>
              <a:t>Игре придевима (какве је боје, облика, шта је плаво, мало, мекано...)</a:t>
            </a:r>
          </a:p>
          <a:p>
            <a:r>
              <a:rPr lang="sr-Cyrl-CS" sz="2000" dirty="0" smtClean="0"/>
              <a:t>Игре глаголима (шта ради, како се креће, како се оглашава...)</a:t>
            </a:r>
          </a:p>
          <a:p>
            <a:r>
              <a:rPr lang="sr-Cyrl-CS" sz="2000" dirty="0" smtClean="0"/>
              <a:t>игре извођења нових речи</a:t>
            </a:r>
          </a:p>
          <a:p>
            <a:r>
              <a:rPr lang="sr-Cyrl-CS" sz="2000" dirty="0" smtClean="0"/>
              <a:t>игре са деминутивима и аугментативима</a:t>
            </a:r>
          </a:p>
          <a:p>
            <a:r>
              <a:rPr lang="sr-Cyrl-CS" sz="2000" dirty="0" smtClean="0"/>
              <a:t>игре са хомонимима</a:t>
            </a:r>
          </a:p>
          <a:p>
            <a:r>
              <a:rPr lang="sr-Cyrl-CS" sz="2000" dirty="0" smtClean="0"/>
              <a:t>игре са антонимима</a:t>
            </a:r>
          </a:p>
          <a:p>
            <a:r>
              <a:rPr lang="sr-Cyrl-CS" sz="2000" dirty="0" smtClean="0"/>
              <a:t>игре поређења</a:t>
            </a:r>
          </a:p>
          <a:p>
            <a:r>
              <a:rPr lang="sr-Cyrl-CS" sz="2000" dirty="0" smtClean="0"/>
              <a:t>измишљање смешних речи</a:t>
            </a:r>
          </a:p>
          <a:p>
            <a:r>
              <a:rPr lang="sr-Cyrl-CS" sz="2000" dirty="0" smtClean="0"/>
              <a:t>описивање предмета у игри</a:t>
            </a:r>
          </a:p>
          <a:p>
            <a:r>
              <a:rPr lang="sr-Cyrl-CS" sz="2000" dirty="0" smtClean="0"/>
              <a:t>бајалице...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703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Синтаксичке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Игре грађења реченица и игре премештања и измене њихових делова</a:t>
            </a:r>
          </a:p>
          <a:p>
            <a:r>
              <a:rPr lang="sr-Cyrl-CS" sz="2400" dirty="0" smtClean="0"/>
              <a:t>грађење реченица које садрже одређену реч</a:t>
            </a:r>
          </a:p>
          <a:p>
            <a:r>
              <a:rPr lang="sr-Cyrl-CS" sz="2400" dirty="0" smtClean="0"/>
              <a:t>игре мењања елемената, замене ликова или садржаја</a:t>
            </a:r>
          </a:p>
          <a:p>
            <a:r>
              <a:rPr lang="sr-Cyrl-CS" sz="2400" dirty="0" smtClean="0"/>
              <a:t>извртање значења речи и замена места</a:t>
            </a:r>
          </a:p>
          <a:p>
            <a:r>
              <a:rPr lang="sr-Cyrl-CS" sz="2400" dirty="0" smtClean="0"/>
              <a:t>настављање започетих прича</a:t>
            </a:r>
          </a:p>
          <a:p>
            <a:r>
              <a:rPr lang="sr-Cyrl-CS" sz="2400" dirty="0" smtClean="0"/>
              <a:t>мењање краја познате приче</a:t>
            </a:r>
          </a:p>
          <a:p>
            <a:r>
              <a:rPr lang="sr-Cyrl-CS" sz="2400" dirty="0" smtClean="0"/>
              <a:t>намерно грешење ради изазивања смеха</a:t>
            </a:r>
          </a:p>
          <a:p>
            <a:r>
              <a:rPr lang="sr-Cyrl-CS" sz="2400" dirty="0" smtClean="0"/>
              <a:t>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75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Игре римовања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римовање је један од првих елемената песничког језика који постаје пријемчив деци и који и сама радо користе</a:t>
            </a:r>
          </a:p>
          <a:p>
            <a:r>
              <a:rPr lang="sr-Cyrl-CS" sz="2400" dirty="0" smtClean="0"/>
              <a:t>елементи римовања могу се комбиновати са динамичним играма</a:t>
            </a:r>
          </a:p>
          <a:p>
            <a:r>
              <a:rPr lang="sr-Cyrl-CS" sz="2400" dirty="0" smtClean="0"/>
              <a:t>римовање се може играти и са настављањем стихова познатих песама</a:t>
            </a:r>
          </a:p>
          <a:p>
            <a:endParaRPr lang="sr-Cyrl-CS" sz="2400" dirty="0"/>
          </a:p>
          <a:p>
            <a:r>
              <a:rPr lang="sr-Cyrl-CS" sz="2400" dirty="0" smtClean="0"/>
              <a:t>број игара не може бити коначан – нити се свака игра може остварити са сваком групом деце, нити је потребно спречавати васпитача да сам осмисли игре које сматра одговарајућим за дату ситуацију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00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Драмске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400" dirty="0" smtClean="0"/>
              <a:t>Импровизација – приказивање познатог садржаја без строгог вођења рачуна о тексту. Импровизовати се може и низ животних ситуација, које могу попримити и стваралачки карактер</a:t>
            </a:r>
          </a:p>
          <a:p>
            <a:r>
              <a:rPr lang="sr-Cyrl-CS" sz="2400" dirty="0" smtClean="0"/>
              <a:t>Драматизација – подела улога, елементи сценографије, костими... Деца тек од треће године могу учествовати у оваквим активностима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445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Активности којима се негује драмско играње и стваралаштво деце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400" dirty="0" smtClean="0"/>
              <a:t>Обиман посао инкорпориран у свакодневне активности, а нарочито у следеће облике:</a:t>
            </a:r>
          </a:p>
          <a:p>
            <a:r>
              <a:rPr lang="sr-Cyrl-CS" sz="2400" dirty="0" smtClean="0"/>
              <a:t>игре невербалног изражавања</a:t>
            </a:r>
          </a:p>
          <a:p>
            <a:r>
              <a:rPr lang="sr-Cyrl-CS" sz="2400" dirty="0" smtClean="0"/>
              <a:t>имитирање звукова</a:t>
            </a:r>
          </a:p>
          <a:p>
            <a:r>
              <a:rPr lang="sr-Cyrl-CS" sz="2400" dirty="0" smtClean="0"/>
              <a:t>традиционалне дечје игре са драмским елементима</a:t>
            </a:r>
          </a:p>
          <a:p>
            <a:r>
              <a:rPr lang="sr-Cyrl-CS" sz="2400" dirty="0" smtClean="0"/>
              <a:t>сналажење у хипотетичним ситуацијама</a:t>
            </a:r>
          </a:p>
          <a:p>
            <a:r>
              <a:rPr lang="sr-Cyrl-CS" sz="2400" dirty="0" smtClean="0"/>
              <a:t>драматизација књижевних дела</a:t>
            </a:r>
          </a:p>
          <a:p>
            <a:r>
              <a:rPr lang="sr-Cyrl-CS" sz="2400" dirty="0" smtClean="0"/>
              <a:t>организовано гледање биоскопских и позоришних представа</a:t>
            </a:r>
          </a:p>
          <a:p>
            <a:r>
              <a:rPr lang="sr-Cyrl-CS" sz="2400" smtClean="0"/>
              <a:t>...</a:t>
            </a:r>
            <a:endParaRPr lang="sr-Cyrl-C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81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327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Вербалне игре и стваралаштво</vt:lpstr>
      <vt:lpstr>Фонолошке игре</vt:lpstr>
      <vt:lpstr>Лексичке игре</vt:lpstr>
      <vt:lpstr>Синтаксичке игре</vt:lpstr>
      <vt:lpstr>Игре римовања</vt:lpstr>
      <vt:lpstr>Драмске игре</vt:lpstr>
      <vt:lpstr>Активности којима се негује драмско играње и стваралаштво деце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Вербалне игре и стваралаштво</dc:title>
  <dc:creator>Ivan</dc:creator>
  <cp:lastModifiedBy>Ivan</cp:lastModifiedBy>
  <cp:revision>6</cp:revision>
  <dcterms:created xsi:type="dcterms:W3CDTF">2012-05-15T13:22:08Z</dcterms:created>
  <dcterms:modified xsi:type="dcterms:W3CDTF">2012-05-15T14:38:50Z</dcterms:modified>
</cp:coreProperties>
</file>