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3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4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9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4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2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0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4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5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04EE8-362D-4552-A941-33735706C18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5F580-0720-4CD3-A987-CC90DDC5C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9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Књижевност у предшколском васпитању и образовању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Стр. 119-124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60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800" dirty="0" smtClean="0"/>
              <a:t>Васпитач као посредник између књижевности и деце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Услед немогућности детета да само упознаје књижевне текстове, уводи се улога посредника – васпитача, који ту улогу остварује избором дела и интерпретацијом</a:t>
            </a:r>
          </a:p>
          <a:p>
            <a:r>
              <a:rPr lang="sr-Cyrl-CS" sz="2000" dirty="0" smtClean="0"/>
              <a:t>Одабир се врши на основу програма васпитно-образовног рада и методичке препоруке, али и на основу својих критеријума и претходних искустава</a:t>
            </a:r>
          </a:p>
          <a:p>
            <a:r>
              <a:rPr lang="sr-Cyrl-CS" sz="2000" dirty="0" smtClean="0"/>
              <a:t>Васпитач форсира и ограничава – одређује шта ће деца усвојити, а шта не</a:t>
            </a:r>
          </a:p>
          <a:p>
            <a:r>
              <a:rPr lang="sr-Cyrl-CS" sz="2000" dirty="0" smtClean="0"/>
              <a:t>Интерпретација је једнако битан део улоге васпитача</a:t>
            </a:r>
          </a:p>
          <a:p>
            <a:r>
              <a:rPr lang="sr-Cyrl-CS" sz="2000" dirty="0" smtClean="0"/>
              <a:t>Припрема за интерпретацију мора бити благовремена и детаљна</a:t>
            </a:r>
          </a:p>
          <a:p>
            <a:r>
              <a:rPr lang="sr-Cyrl-CS" sz="2000" dirty="0" smtClean="0"/>
              <a:t>Укључује проучавање текста и проналажење адекватних изражајних средстава којима ће се дочарати емотивни набој дела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5945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Избор дела за читање или причање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1600" dirty="0" smtClean="0"/>
              <a:t>Сложен и одговоран задата који се обавља још у фази израде годишњег и периодичног плана</a:t>
            </a:r>
          </a:p>
          <a:p>
            <a:r>
              <a:rPr lang="sr-Cyrl-CS" sz="1600" dirty="0" smtClean="0"/>
              <a:t>Пошто се обрадом књижевног текста планирају и остварују многи васпитно-образовни задаци и циљеви, о свему томе је потребно водити рачуна при избору дела</a:t>
            </a:r>
          </a:p>
          <a:p>
            <a:r>
              <a:rPr lang="sr-Cyrl-CS" sz="1600" dirty="0" smtClean="0"/>
              <a:t>Мора се водити рачуна о примерености узрасту детета, адекватности форме и дужине текста, примерености језика, образовног значаја и васпитне вредности</a:t>
            </a:r>
          </a:p>
          <a:p>
            <a:r>
              <a:rPr lang="sr-Cyrl-CS" sz="1600" dirty="0" smtClean="0"/>
              <a:t>Садржај текстова треба да буде из света дечјег искуства – то значи да треба бирати дела са тематиком из дечјег живота, из живота одраслих који је доступан дечјем поимању ствари, из света предмета и бића, те забава и игара</a:t>
            </a:r>
          </a:p>
          <a:p>
            <a:r>
              <a:rPr lang="sr-Cyrl-CS" sz="1600" dirty="0" smtClean="0"/>
              <a:t>Од великог је значаја да језик књижевног дела буде образац и пример за углед, како би се спонтано и постепено уграђивао у структуру дечјег говора</a:t>
            </a:r>
          </a:p>
          <a:p>
            <a:r>
              <a:rPr lang="sr-Cyrl-CS" sz="1600" dirty="0" smtClean="0"/>
              <a:t>Један од најважнијих задатака је формирање моралних судова – потребно је да текст буде довољно јасан да дете може да се идентификује са позитивним јунаком, а дистанцира од негативних јунака и њиховох поступака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5123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CS" sz="4000" dirty="0" smtClean="0"/>
              <a:t>Припрема васпитача за интерпретацију књижевног дела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sz="1600" dirty="0" smtClean="0"/>
              <a:t>Припрема почиње још приликом планирања рада – васпитач мора да познаје садржај сваког дела које ће укључити у програм</a:t>
            </a:r>
          </a:p>
          <a:p>
            <a:r>
              <a:rPr lang="sr-Cyrl-CS" sz="1600" dirty="0" smtClean="0"/>
              <a:t>Неколико дана пре тумачења текста васпитач се поново упознаје са садржајем, али овога пута детаљно</a:t>
            </a:r>
          </a:p>
          <a:p>
            <a:r>
              <a:rPr lang="sr-Cyrl-CS" sz="1600" dirty="0" smtClean="0"/>
              <a:t>Након упознавања са текстом приступа се одабиру дидактичко-игровних средстава, начина и места рада и тока активности</a:t>
            </a:r>
          </a:p>
          <a:p>
            <a:r>
              <a:rPr lang="sr-Cyrl-CS" sz="1600" dirty="0" smtClean="0"/>
              <a:t>Уколико је текст краћи, најбоље је научити га напамет – на тај начин васпитач може да казује текст одржавајући стални визуелни контакт са децом и пратећи њихове реакције, а олакшана му је и употреба гестикулације и мимике</a:t>
            </a:r>
          </a:p>
          <a:p>
            <a:r>
              <a:rPr lang="sr-Cyrl-CS" sz="1600" dirty="0" smtClean="0"/>
              <a:t>Уколико је текст дужи (а такав се може одабрати само при раду са средњом и старијом групом), примењује се изражајно читање, које мора да буде на нивоу изражајности усменог говора, како би у деци пробудило одговарајуће емоције и мисли</a:t>
            </a:r>
          </a:p>
          <a:p>
            <a:r>
              <a:rPr lang="sr-Cyrl-CS" sz="1600" dirty="0" smtClean="0"/>
              <a:t>Свака озбиљнија припрема треба да садржи бар следеће елементе: време, место, методе и средства, васпитно-образовне циљеве и задатке и ток усмерене активности, као и претпостављена питања и претпостављене одговоре деце.</a:t>
            </a:r>
          </a:p>
          <a:p>
            <a:r>
              <a:rPr lang="sr-Cyrl-CS" sz="1600" dirty="0" smtClean="0"/>
              <a:t>Могуће активности: емоционално-интелектуална припрема, најва дела, читање/казивање дела, психолошка пауза, провера утисака, евентуално поновно читање, тумачење фабуле, тумачење ликова, тумачење идејних слојева, разматрање језичко-стилских посебности, говорна, стваралачка игра инспирисана обрађеним делом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92687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494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Књижевност у предшколском васпитању и образовању</vt:lpstr>
      <vt:lpstr>Васпитач као посредник између књижевности и деце</vt:lpstr>
      <vt:lpstr>Избор дела за читање или причање</vt:lpstr>
      <vt:lpstr>Припрема васпитача за интерпретацију књижевног дела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Књижевност у предшколском васпитању и образовању</dc:title>
  <dc:creator>Ivan</dc:creator>
  <cp:lastModifiedBy>Ivan</cp:lastModifiedBy>
  <cp:revision>5</cp:revision>
  <dcterms:created xsi:type="dcterms:W3CDTF">2012-05-22T12:25:16Z</dcterms:created>
  <dcterms:modified xsi:type="dcterms:W3CDTF">2012-05-22T13:09:25Z</dcterms:modified>
</cp:coreProperties>
</file>