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79D6C-F852-4963-9573-642002FBB561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D7C1-BDEA-4B44-BD49-DE68F9D91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445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79D6C-F852-4963-9573-642002FBB561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D7C1-BDEA-4B44-BD49-DE68F9D91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072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79D6C-F852-4963-9573-642002FBB561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D7C1-BDEA-4B44-BD49-DE68F9D91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770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79D6C-F852-4963-9573-642002FBB561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D7C1-BDEA-4B44-BD49-DE68F9D91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402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79D6C-F852-4963-9573-642002FBB561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D7C1-BDEA-4B44-BD49-DE68F9D91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79D6C-F852-4963-9573-642002FBB561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D7C1-BDEA-4B44-BD49-DE68F9D91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322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79D6C-F852-4963-9573-642002FBB561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D7C1-BDEA-4B44-BD49-DE68F9D91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0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79D6C-F852-4963-9573-642002FBB561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D7C1-BDEA-4B44-BD49-DE68F9D91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696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79D6C-F852-4963-9573-642002FBB561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D7C1-BDEA-4B44-BD49-DE68F9D91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942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79D6C-F852-4963-9573-642002FBB561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D7C1-BDEA-4B44-BD49-DE68F9D91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911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79D6C-F852-4963-9573-642002FBB561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D7C1-BDEA-4B44-BD49-DE68F9D91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236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79D6C-F852-4963-9573-642002FBB561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7D7C1-BDEA-4B44-BD49-DE68F9D91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968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CS" dirty="0" smtClean="0"/>
              <a:t>Говорна комуникација међу децом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CS" dirty="0" smtClean="0"/>
              <a:t>стр. 91 – 97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07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dirty="0" smtClean="0"/>
              <a:t>Говор у игри предшколског детета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sz="2000" dirty="0" smtClean="0"/>
              <a:t>Дете кроз игру изражава своје схватање живота. Због тога се игра узима као основни принцип, основни облик и основни метод рада.</a:t>
            </a:r>
          </a:p>
          <a:p>
            <a:r>
              <a:rPr lang="sr-Cyrl-CS" sz="2000" dirty="0" smtClean="0"/>
              <a:t>Игра може бити солитарна, паралелна и кооперативна</a:t>
            </a:r>
          </a:p>
          <a:p>
            <a:r>
              <a:rPr lang="sr-Cyrl-CS" sz="2000" dirty="0" smtClean="0"/>
              <a:t>У солитарној игри дете се игра само, говори само са собом и са играчкама.</a:t>
            </a:r>
          </a:p>
          <a:p>
            <a:r>
              <a:rPr lang="sr-Cyrl-CS" sz="2000" dirty="0" smtClean="0"/>
              <a:t>Паралелна игра представља игру удвоје, при чему деца привидно не обраћају пажњу једно на друго и говоре свако за себе.</a:t>
            </a:r>
          </a:p>
          <a:p>
            <a:r>
              <a:rPr lang="sr-Cyrl-CS" sz="2000" dirty="0" smtClean="0"/>
              <a:t>Кооперативна игра карактерише нешто старији узраст, када дете почиње да сарађује са друговима, игра постаје истраживачка и стваралачка, а језик разноврснији.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35729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CS" sz="2400" dirty="0" smtClean="0"/>
              <a:t>У периоду од друге до пете године врло је карактеристично језичко стваралаштво. Тек у интеракцији са другом децом, дете престаје да ствара речи за нове појмове и почиње да усваја већ постојеће, јер примећује да комуникација постаје отежана уколико користи само њему познате речи.</a:t>
            </a:r>
          </a:p>
          <a:p>
            <a:pPr marL="0" indent="0">
              <a:buNone/>
            </a:pPr>
            <a:endParaRPr lang="sr-Cyrl-CS" sz="2400" dirty="0"/>
          </a:p>
          <a:p>
            <a:pPr marL="0" indent="0">
              <a:buNone/>
            </a:pPr>
            <a:r>
              <a:rPr lang="sr-Cyrl-CS" sz="2400" dirty="0" smtClean="0"/>
              <a:t>Говор у игри нарочито долази до изражаја у имагинативној игри (игра замишљања, кобајаги игра), било да је дете само или са друговима. Језик је основно средство представљања замишљеног, објашњавања изгледа замишљених предмета, акција и односа.</a:t>
            </a:r>
          </a:p>
          <a:p>
            <a:pPr marL="0" indent="0">
              <a:buNone/>
            </a:pPr>
            <a:endParaRPr lang="sr-Cyrl-CS" sz="2400" dirty="0"/>
          </a:p>
          <a:p>
            <a:pPr marL="0" indent="0">
              <a:buNone/>
            </a:pPr>
            <a:r>
              <a:rPr lang="sr-Cyrl-CS" sz="2400" dirty="0" smtClean="0"/>
              <a:t>Од треће године дете има непрестану потребу да запиткује и врло је битно да одрасли који раде са њима имају стрпљења и дају му коректне, правилне и узрасту примерене одговоре.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06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Говор као значењско средство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Cyrl-CS" sz="2400" dirty="0" smtClean="0"/>
              <a:t>Говор у дечјој игри има различите функције. Посматран само значењски, као средство у игри, говор се јавља као:</a:t>
            </a:r>
          </a:p>
          <a:p>
            <a:r>
              <a:rPr lang="sr-Cyrl-CS" sz="2000" dirty="0" smtClean="0"/>
              <a:t>1. говор који служи за преименовање и договарање у игри</a:t>
            </a:r>
          </a:p>
          <a:p>
            <a:r>
              <a:rPr lang="sr-Cyrl-CS" sz="2000" dirty="0" smtClean="0"/>
              <a:t>2. говор који прати радњу</a:t>
            </a:r>
          </a:p>
          <a:p>
            <a:r>
              <a:rPr lang="sr-Cyrl-CS" sz="2000" dirty="0" smtClean="0"/>
              <a:t>3. егоцентричан говор</a:t>
            </a:r>
          </a:p>
          <a:p>
            <a:r>
              <a:rPr lang="sr-Cyrl-CS" sz="2000" dirty="0" smtClean="0"/>
              <a:t>4. говор који значи оглашавање предмета или радње, прати радњу и није директно упућен партнеру</a:t>
            </a:r>
          </a:p>
          <a:p>
            <a:r>
              <a:rPr lang="sr-Cyrl-CS" sz="2000" dirty="0" smtClean="0"/>
              <a:t>5. говор који је директно упућен партнеру, служи комуникацији у игри, али нема директне игровне трансформације</a:t>
            </a:r>
          </a:p>
          <a:p>
            <a:r>
              <a:rPr lang="sr-Cyrl-CS" sz="2000" dirty="0" smtClean="0"/>
              <a:t>6. говор који је директно упућен партнеру и служи за „кобајаги“ комуникацију, па садржи и игровну трансформацију</a:t>
            </a:r>
          </a:p>
          <a:p>
            <a:r>
              <a:rPr lang="sr-Cyrl-CS" sz="2000" dirty="0" smtClean="0"/>
              <a:t>7. говор који се фабулира догађај, а не игра се</a:t>
            </a:r>
          </a:p>
          <a:p>
            <a:r>
              <a:rPr lang="sr-Cyrl-CS" sz="2000" dirty="0" smtClean="0"/>
              <a:t>8. </a:t>
            </a:r>
            <a:r>
              <a:rPr lang="sr-Cyrl-CS" sz="2000" smtClean="0"/>
              <a:t>говор позајмљен лутки или нечем другом, којим се измењеним гласом опонаша говор предмета</a:t>
            </a:r>
            <a:endParaRPr lang="sr-Cyrl-CS" sz="2000" dirty="0" smtClean="0"/>
          </a:p>
        </p:txBody>
      </p:sp>
    </p:spTree>
    <p:extLst>
      <p:ext uri="{BB962C8B-B14F-4D97-AF65-F5344CB8AC3E}">
        <p14:creationId xmlns:p14="http://schemas.microsoft.com/office/powerpoint/2010/main" val="321545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363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Говорна комуникација међу децом</vt:lpstr>
      <vt:lpstr>Говор у игри предшколског детета</vt:lpstr>
      <vt:lpstr>PowerPoint Presentation</vt:lpstr>
      <vt:lpstr>Говор као значењско средство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Ivan</dc:creator>
  <cp:lastModifiedBy>Ivan</cp:lastModifiedBy>
  <cp:revision>5</cp:revision>
  <dcterms:created xsi:type="dcterms:W3CDTF">2012-05-15T10:53:23Z</dcterms:created>
  <dcterms:modified xsi:type="dcterms:W3CDTF">2012-05-15T13:21:47Z</dcterms:modified>
</cp:coreProperties>
</file>