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Сарадња породице и предшколске установе у припреми деце за полазак у школу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64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Отворено васпитање као услов сарадње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dirty="0" smtClean="0"/>
              <a:t>Васпитање у функцији хуманизовања детета</a:t>
            </a:r>
          </a:p>
          <a:p>
            <a:r>
              <a:rPr lang="sr-Cyrl-RS" dirty="0" smtClean="0"/>
              <a:t>Процес који подразумева виши ниво повезивања васпитних институција са друштвеном средином у којој дете одраста</a:t>
            </a:r>
          </a:p>
          <a:p>
            <a:r>
              <a:rPr lang="sr-Cyrl-RS" dirty="0" smtClean="0"/>
              <a:t>Отворени систем карактерише се богатством релација са средином у којој се налази, разменом информација, помоћу којих се усклађује однос система према средини, као и однос средине према систему, што овај однос чини функционалнијим, а сам систем ефикаснијим, под условом да се комуникација одвија на адекватан начин</a:t>
            </a:r>
          </a:p>
          <a:p>
            <a:r>
              <a:rPr lang="sr-Cyrl-RS" dirty="0" smtClean="0"/>
              <a:t>Дечји вртић као отворени систем (васпитање повезано са животном средином у којој се одвија- Погледи А. Марјановић- шта чини животни контекст детета и како он одређује васпитни рад)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037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Отвореност предшколске установе према породици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dirty="0" smtClean="0"/>
              <a:t>Предшколска установа и породица су чиниоци који најдуже делују на дете (комуникација међу њима неизбежна и неопходна)</a:t>
            </a:r>
          </a:p>
          <a:p>
            <a:r>
              <a:rPr lang="sr-Cyrl-RS" dirty="0" smtClean="0"/>
              <a:t>У заједничком васпитно-образовном деловању, постоји дуализам у схватању третмана детета, а самим тим и у схватању циља васпитања и процеса припреме детета за полазак у школу (припрема као чин описмењавања или припрема као саставни део опште припреме детета за живот уопште)</a:t>
            </a:r>
          </a:p>
          <a:p>
            <a:r>
              <a:rPr lang="sr-Cyrl-RS" dirty="0" smtClean="0"/>
              <a:t>Укључивањем родитеља у васпитно-образовни процес предшколске установе, доприноси се постепеном смањивању дуализма и могућих неспоразума који се могу појавити на релацији породица- предшколска установа</a:t>
            </a:r>
          </a:p>
          <a:p>
            <a:r>
              <a:rPr lang="sr-Cyrl-RS" dirty="0" smtClean="0"/>
              <a:t>Позиција родитеља у новим Основама програма, права, обавезе и одговорности родитеља, улога васпитача и предшколске установе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42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Предуслови функционалне сарадње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Познавање услова у којима дете живи и ради у двема срединама</a:t>
            </a:r>
          </a:p>
          <a:p>
            <a:r>
              <a:rPr lang="sr-Cyrl-RS" dirty="0" smtClean="0"/>
              <a:t>Познавање детета- његових психофизиолошких карактеристика, способности, потреба, интересовања итд.</a:t>
            </a:r>
          </a:p>
          <a:p>
            <a:r>
              <a:rPr lang="sr-Cyrl-RS" dirty="0" smtClean="0"/>
              <a:t>Познавање родитеља- њиховог става према детету</a:t>
            </a:r>
          </a:p>
          <a:p>
            <a:r>
              <a:rPr lang="sr-Cyrl-RS" dirty="0" smtClean="0"/>
              <a:t>Познавање породичне средине и односа између њених чланова</a:t>
            </a:r>
          </a:p>
          <a:p>
            <a:r>
              <a:rPr lang="sr-Cyrl-RS" dirty="0" smtClean="0"/>
              <a:t>Познавање карактеристика процеса припреме деце за полазак у школу (аспекти припреме, очекивања школе, упознавање са Програмом школе-први разред,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5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Принципи и методе сарадње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r-Cyrl-RS" dirty="0" smtClean="0"/>
              <a:t>Принцип поштовања родитеља</a:t>
            </a:r>
          </a:p>
          <a:p>
            <a:r>
              <a:rPr lang="sr-Cyrl-RS" dirty="0" smtClean="0"/>
              <a:t>Принцип ефикасног коришћења времена</a:t>
            </a:r>
          </a:p>
          <a:p>
            <a:r>
              <a:rPr lang="sr-Cyrl-RS" dirty="0" smtClean="0"/>
              <a:t>Принцип корисности и дружељубивости</a:t>
            </a:r>
          </a:p>
          <a:p>
            <a:r>
              <a:rPr lang="sr-Cyrl-RS" dirty="0" smtClean="0"/>
              <a:t>Принцип коришћења искуства родитеља</a:t>
            </a:r>
          </a:p>
          <a:p>
            <a:r>
              <a:rPr lang="sr-Cyrl-RS" dirty="0" smtClean="0"/>
              <a:t>Принцип тактичности</a:t>
            </a:r>
          </a:p>
          <a:p>
            <a:r>
              <a:rPr lang="sr-Cyrl-RS" dirty="0" smtClean="0"/>
              <a:t>Принцип узрасне и образовне усмерености</a:t>
            </a:r>
          </a:p>
          <a:p>
            <a:r>
              <a:rPr lang="sr-Cyrl-RS" dirty="0" smtClean="0"/>
              <a:t>Вербална метода (разговор, излагање)</a:t>
            </a:r>
          </a:p>
          <a:p>
            <a:r>
              <a:rPr lang="sr-Cyrl-RS" dirty="0" smtClean="0"/>
              <a:t>Текст метода</a:t>
            </a:r>
          </a:p>
          <a:p>
            <a:r>
              <a:rPr lang="sr-Cyrl-RS" dirty="0" smtClean="0"/>
              <a:t>Илустративно- демонстративни метод</a:t>
            </a:r>
          </a:p>
          <a:p>
            <a:r>
              <a:rPr lang="sr-Cyrl-RS" dirty="0" smtClean="0"/>
              <a:t>Радионице</a:t>
            </a:r>
          </a:p>
          <a:p>
            <a:r>
              <a:rPr lang="sr-Cyrl-RS" dirty="0" smtClean="0"/>
              <a:t>Образовне технологије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2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Врсте и облици сарадње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RS" dirty="0" smtClean="0"/>
              <a:t>Информисање родитеља о раду и развоју њихове деце</a:t>
            </a:r>
          </a:p>
          <a:p>
            <a:r>
              <a:rPr lang="sr-Cyrl-RS" dirty="0" smtClean="0"/>
              <a:t>Укључивање родитеља у различите аспекте живота вртића (од планирања до реализације- пројекти са родитељима)</a:t>
            </a:r>
          </a:p>
          <a:p>
            <a:r>
              <a:rPr lang="sr-Cyrl-RS" dirty="0" smtClean="0"/>
              <a:t>Подизање педагошке културе родитеља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Индивидуално информисање родитеља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Групна окупљања васпитача, родитеља и деце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Родитељски састанци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Презентације продуката дечјег стваралаштва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Заједничка окупљања (приредбе?, прославе?...)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Директно укључивање родитеља у васпитно- образовни рад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Посете родитељима ( радно место родитеља и сл)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3767071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Чиниоци успешне сарадње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/>
              <a:t>Оспособљеност и стручност кадрова у предшколској установи за реализовање овакве делатности</a:t>
            </a:r>
          </a:p>
          <a:p>
            <a:r>
              <a:rPr lang="sr-Cyrl-RS" dirty="0" smtClean="0"/>
              <a:t>Однос родитеља и васпитача и њихова спремност за сарадњу</a:t>
            </a:r>
          </a:p>
          <a:p>
            <a:r>
              <a:rPr lang="sr-Cyrl-RS" dirty="0" smtClean="0"/>
              <a:t>Ангажовање васпитно образовних институција и других сличних васпитно образовних асоцијација</a:t>
            </a:r>
          </a:p>
          <a:p>
            <a:r>
              <a:rPr lang="sr-Cyrl-RS" dirty="0" smtClean="0"/>
              <a:t>Познавање третмана институционалног васпитања, као о циља који је постављен предшколском васпитно образовном процесу</a:t>
            </a:r>
          </a:p>
          <a:p>
            <a:r>
              <a:rPr lang="sr-Cyrl-RS" dirty="0" smtClean="0"/>
              <a:t>Квалитетно планирање и програмирање узајамног деловања предшколске установе и породице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99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Улога васпитача- васпитач као активан учесник у сарадњи са родитељима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RS" dirty="0" smtClean="0"/>
              <a:t>Поред стручних компетенција, важно је да васпитач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Поседује ентузијазам и жељу за сарадњом са родитељима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Да мотивише родитеље за укључивање у рад ПУ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Да се труди да родитеље што боље информише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Да једнако ангажује све родитеље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Да заједно са родитељима креира програм сарадње (динамика, садржаји, облици, укључивање других....)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Да гради партнерске односе са родитељима</a:t>
            </a:r>
          </a:p>
          <a:p>
            <a:pPr marL="457200" indent="-457200">
              <a:buAutoNum type="arabicPeriod"/>
            </a:pPr>
            <a:r>
              <a:rPr lang="sr-Cyrl-RS" dirty="0" smtClean="0"/>
              <a:t>Да буде искрен, критичан и поштен у процени детета и његових способности и понашања</a:t>
            </a:r>
          </a:p>
          <a:p>
            <a:pPr marL="457200" indent="-457200">
              <a:buAutoNum type="arabicPeriod"/>
            </a:pPr>
            <a:r>
              <a:rPr lang="sr-Cyrl-RS" smtClean="0"/>
              <a:t>Да све време сарађује са педагошко- психолошком службом у процесу развијања односа партнерства са родитељима</a:t>
            </a:r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2238649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84</TotalTime>
  <Words>566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Bookman Old Style</vt:lpstr>
      <vt:lpstr>Rockwell</vt:lpstr>
      <vt:lpstr>Damask</vt:lpstr>
      <vt:lpstr>Сарадња породице и предшколске установе у припреми деце за полазак у школу</vt:lpstr>
      <vt:lpstr>Отворено васпитање као услов сарадње</vt:lpstr>
      <vt:lpstr>Отвореност предшколске установе према породици</vt:lpstr>
      <vt:lpstr>Предуслови функционалне сарадње</vt:lpstr>
      <vt:lpstr>Принципи и методе сарадње</vt:lpstr>
      <vt:lpstr>Врсте и облици сарадње</vt:lpstr>
      <vt:lpstr>Чиниоци успешне сарадње</vt:lpstr>
      <vt:lpstr>Улога васпитача- васпитач као активан учесник у сарадњи са родитељима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Сарадња породице и предшколске установе у припреми деце за полазак у школу</dc:title>
  <dc:creator>Mladen007</dc:creator>
  <cp:lastModifiedBy>Mladen007</cp:lastModifiedBy>
  <cp:revision>12</cp:revision>
  <dcterms:created xsi:type="dcterms:W3CDTF">2020-04-14T11:06:30Z</dcterms:created>
  <dcterms:modified xsi:type="dcterms:W3CDTF">2020-04-14T12:30:37Z</dcterms:modified>
</cp:coreProperties>
</file>