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D5BB06-B932-4FDD-95A8-A53B328A52B8}" type="datetimeFigureOut">
              <a:rPr lang="en-US" smtClean="0"/>
              <a:pPr/>
              <a:t>4/14/2020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71C745-0990-4400-B136-4C9BC4D7F47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" y="2033588"/>
            <a:ext cx="862965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29600" cy="102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8464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71876"/>
            <a:ext cx="80264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530225"/>
            <a:ext cx="8128000" cy="579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356"/>
            <a:ext cx="6534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857885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6448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428736"/>
            <a:ext cx="80137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5" y="936625"/>
            <a:ext cx="83248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1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Profesori</dc:creator>
  <cp:lastModifiedBy>Ivica</cp:lastModifiedBy>
  <cp:revision>9</cp:revision>
  <dcterms:created xsi:type="dcterms:W3CDTF">2018-03-07T09:20:31Z</dcterms:created>
  <dcterms:modified xsi:type="dcterms:W3CDTF">2020-04-14T08:16:05Z</dcterms:modified>
</cp:coreProperties>
</file>