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27"/>
  </p:notesMasterIdLst>
  <p:sldIdLst>
    <p:sldId id="293" r:id="rId2"/>
    <p:sldId id="287" r:id="rId3"/>
    <p:sldId id="295" r:id="rId4"/>
    <p:sldId id="318" r:id="rId5"/>
    <p:sldId id="317" r:id="rId6"/>
    <p:sldId id="260" r:id="rId7"/>
    <p:sldId id="297" r:id="rId8"/>
    <p:sldId id="311" r:id="rId9"/>
    <p:sldId id="321" r:id="rId10"/>
    <p:sldId id="320" r:id="rId11"/>
    <p:sldId id="282" r:id="rId12"/>
    <p:sldId id="310" r:id="rId13"/>
    <p:sldId id="332" r:id="rId14"/>
    <p:sldId id="322" r:id="rId15"/>
    <p:sldId id="330" r:id="rId16"/>
    <p:sldId id="331" r:id="rId17"/>
    <p:sldId id="323" r:id="rId18"/>
    <p:sldId id="324" r:id="rId19"/>
    <p:sldId id="325" r:id="rId20"/>
    <p:sldId id="333" r:id="rId21"/>
    <p:sldId id="326" r:id="rId22"/>
    <p:sldId id="327" r:id="rId23"/>
    <p:sldId id="328" r:id="rId24"/>
    <p:sldId id="329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797C"/>
    <a:srgbClr val="CE4942"/>
    <a:srgbClr val="DA0005"/>
    <a:srgbClr val="006600"/>
    <a:srgbClr val="FFA3A3"/>
    <a:srgbClr val="FF6565"/>
    <a:srgbClr val="FFCC00"/>
    <a:srgbClr val="339933"/>
    <a:srgbClr val="FCE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3DE27-29A1-4CA9-BCD4-20BAE0189A1E}" type="doc">
      <dgm:prSet loTypeId="urn:microsoft.com/office/officeart/2005/8/layout/chevron1" loCatId="process" qsTypeId="urn:microsoft.com/office/officeart/2005/8/quickstyle/3d1" qsCatId="3D" csTypeId="urn:microsoft.com/office/officeart/2005/8/colors/accent5_3" csCatId="accent5" phldr="1"/>
      <dgm:spPr/>
    </dgm:pt>
    <dgm:pt modelId="{D95EDFC4-5843-4261-A105-653BA826652C}">
      <dgm:prSet phldrT="[Text]"/>
      <dgm:spPr>
        <a:xfrm>
          <a:off x="3507" y="1595084"/>
          <a:ext cx="2041574" cy="816629"/>
        </a:xfrm>
        <a:prstGeom prst="chevron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sr-Latn-RS">
              <a:latin typeface="Calibri"/>
              <a:ea typeface="+mn-ea"/>
              <a:cs typeface="+mn-cs"/>
            </a:rPr>
            <a:t>Prostor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3E8E248B-D9A5-4B7A-940D-BCEE9EC67089}" type="parTrans" cxnId="{119B1876-3084-4B29-A787-6E427A59B033}">
      <dgm:prSet/>
      <dgm:spPr/>
      <dgm:t>
        <a:bodyPr/>
        <a:lstStyle/>
        <a:p>
          <a:endParaRPr lang="en-US"/>
        </a:p>
      </dgm:t>
    </dgm:pt>
    <dgm:pt modelId="{FCD44DFB-B994-41B4-8CD9-AA088CBAD3E9}" type="sibTrans" cxnId="{119B1876-3084-4B29-A787-6E427A59B033}">
      <dgm:prSet/>
      <dgm:spPr/>
      <dgm:t>
        <a:bodyPr/>
        <a:lstStyle/>
        <a:p>
          <a:endParaRPr lang="en-US"/>
        </a:p>
      </dgm:t>
    </dgm:pt>
    <dgm:pt modelId="{A6430BF2-6B84-4E8B-8D62-3093E06C46D3}">
      <dgm:prSet phldrT="[Text]"/>
      <dgm:spPr>
        <a:xfrm>
          <a:off x="1840924" y="1595084"/>
          <a:ext cx="2041574" cy="816629"/>
        </a:xfrm>
        <a:prstGeom prst="chevron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sr-Latn-RS">
              <a:latin typeface="Calibri"/>
              <a:ea typeface="+mn-ea"/>
              <a:cs typeface="+mn-cs"/>
            </a:rPr>
            <a:t>Ravan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8DA309D-2756-4A07-BC61-A330E08D9941}" type="parTrans" cxnId="{4AB1D6DE-CBFA-425F-9635-C1D12EB9E5D0}">
      <dgm:prSet/>
      <dgm:spPr/>
      <dgm:t>
        <a:bodyPr/>
        <a:lstStyle/>
        <a:p>
          <a:endParaRPr lang="en-US"/>
        </a:p>
      </dgm:t>
    </dgm:pt>
    <dgm:pt modelId="{916BCAA3-F05A-4FB5-A8F0-2113732697AF}" type="sibTrans" cxnId="{4AB1D6DE-CBFA-425F-9635-C1D12EB9E5D0}">
      <dgm:prSet/>
      <dgm:spPr/>
      <dgm:t>
        <a:bodyPr/>
        <a:lstStyle/>
        <a:p>
          <a:endParaRPr lang="en-US"/>
        </a:p>
      </dgm:t>
    </dgm:pt>
    <dgm:pt modelId="{972E5C41-7EDD-4E80-95CD-CCE5D2368935}">
      <dgm:prSet phldrT="[Text]"/>
      <dgm:spPr>
        <a:xfrm>
          <a:off x="5515758" y="1595084"/>
          <a:ext cx="2041574" cy="816629"/>
        </a:xfrm>
        <a:prstGeom prst="chevron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sr-Latn-RS">
              <a:latin typeface="Calibri"/>
              <a:ea typeface="+mn-ea"/>
              <a:cs typeface="+mn-cs"/>
            </a:rPr>
            <a:t>Tačka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53E6DA8F-C3E6-436E-A67C-AB08CB36F70B}" type="parTrans" cxnId="{D9E94C06-DDF0-4482-98CE-B6BF6D8FB6B4}">
      <dgm:prSet/>
      <dgm:spPr/>
      <dgm:t>
        <a:bodyPr/>
        <a:lstStyle/>
        <a:p>
          <a:endParaRPr lang="en-US"/>
        </a:p>
      </dgm:t>
    </dgm:pt>
    <dgm:pt modelId="{F1553A17-9FDB-45FE-B50E-2FE222852509}" type="sibTrans" cxnId="{D9E94C06-DDF0-4482-98CE-B6BF6D8FB6B4}">
      <dgm:prSet/>
      <dgm:spPr/>
      <dgm:t>
        <a:bodyPr/>
        <a:lstStyle/>
        <a:p>
          <a:endParaRPr lang="en-US"/>
        </a:p>
      </dgm:t>
    </dgm:pt>
    <dgm:pt modelId="{5C1C34B7-391C-421E-A347-3F3CB692B208}">
      <dgm:prSet phldrT="[Text]"/>
      <dgm:spPr>
        <a:xfrm>
          <a:off x="3678341" y="1595084"/>
          <a:ext cx="2041574" cy="816629"/>
        </a:xfrm>
        <a:prstGeom prst="chevron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sr-Latn-RS">
              <a:latin typeface="Calibri"/>
              <a:ea typeface="+mn-ea"/>
              <a:cs typeface="+mn-cs"/>
            </a:rPr>
            <a:t>Prava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1ACA20EA-D380-4129-AC5F-8793CA3D70C7}" type="parTrans" cxnId="{858B02C0-31C2-49A6-BC3F-23BB77990A4F}">
      <dgm:prSet/>
      <dgm:spPr/>
      <dgm:t>
        <a:bodyPr/>
        <a:lstStyle/>
        <a:p>
          <a:endParaRPr lang="en-US"/>
        </a:p>
      </dgm:t>
    </dgm:pt>
    <dgm:pt modelId="{23909F45-42F3-4FF3-A851-690D6E77FDC2}" type="sibTrans" cxnId="{858B02C0-31C2-49A6-BC3F-23BB77990A4F}">
      <dgm:prSet/>
      <dgm:spPr/>
      <dgm:t>
        <a:bodyPr/>
        <a:lstStyle/>
        <a:p>
          <a:endParaRPr lang="en-US"/>
        </a:p>
      </dgm:t>
    </dgm:pt>
    <dgm:pt modelId="{B63BA708-45C2-4A63-90A2-A58F92084A8A}" type="pres">
      <dgm:prSet presAssocID="{2CB3DE27-29A1-4CA9-BCD4-20BAE0189A1E}" presName="Name0" presStyleCnt="0">
        <dgm:presLayoutVars>
          <dgm:dir/>
          <dgm:animLvl val="lvl"/>
          <dgm:resizeHandles val="exact"/>
        </dgm:presLayoutVars>
      </dgm:prSet>
      <dgm:spPr/>
    </dgm:pt>
    <dgm:pt modelId="{73F9F4FB-67A6-44E2-9DFD-CE9C509E4564}" type="pres">
      <dgm:prSet presAssocID="{D95EDFC4-5843-4261-A105-653BA826652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F0EF411-E7EB-4A8C-8534-6FFA4949D910}" type="pres">
      <dgm:prSet presAssocID="{FCD44DFB-B994-41B4-8CD9-AA088CBAD3E9}" presName="parTxOnlySpace" presStyleCnt="0"/>
      <dgm:spPr/>
    </dgm:pt>
    <dgm:pt modelId="{2F1E006B-36A7-42A2-82F7-F87186493488}" type="pres">
      <dgm:prSet presAssocID="{A6430BF2-6B84-4E8B-8D62-3093E06C46D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59A0AE-0E83-4FC7-A1C4-4B1A964BBC60}" type="pres">
      <dgm:prSet presAssocID="{916BCAA3-F05A-4FB5-A8F0-2113732697AF}" presName="parTxOnlySpace" presStyleCnt="0"/>
      <dgm:spPr/>
    </dgm:pt>
    <dgm:pt modelId="{04DBEAAE-7F02-4702-89C0-FE34FD33C3F5}" type="pres">
      <dgm:prSet presAssocID="{5C1C34B7-391C-421E-A347-3F3CB692B20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AE1043A-C392-4C77-97ED-BBE0C36CE4F8}" type="pres">
      <dgm:prSet presAssocID="{23909F45-42F3-4FF3-A851-690D6E77FDC2}" presName="parTxOnlySpace" presStyleCnt="0"/>
      <dgm:spPr/>
    </dgm:pt>
    <dgm:pt modelId="{F4B212A6-C480-4185-88A7-5D769711EB78}" type="pres">
      <dgm:prSet presAssocID="{972E5C41-7EDD-4E80-95CD-CCE5D236893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9E94C06-DDF0-4482-98CE-B6BF6D8FB6B4}" srcId="{2CB3DE27-29A1-4CA9-BCD4-20BAE0189A1E}" destId="{972E5C41-7EDD-4E80-95CD-CCE5D2368935}" srcOrd="3" destOrd="0" parTransId="{53E6DA8F-C3E6-436E-A67C-AB08CB36F70B}" sibTransId="{F1553A17-9FDB-45FE-B50E-2FE222852509}"/>
    <dgm:cxn modelId="{623AED55-A67C-4F31-A814-0576886C8BDD}" type="presOf" srcId="{A6430BF2-6B84-4E8B-8D62-3093E06C46D3}" destId="{2F1E006B-36A7-42A2-82F7-F87186493488}" srcOrd="0" destOrd="0" presId="urn:microsoft.com/office/officeart/2005/8/layout/chevron1"/>
    <dgm:cxn modelId="{119B1876-3084-4B29-A787-6E427A59B033}" srcId="{2CB3DE27-29A1-4CA9-BCD4-20BAE0189A1E}" destId="{D95EDFC4-5843-4261-A105-653BA826652C}" srcOrd="0" destOrd="0" parTransId="{3E8E248B-D9A5-4B7A-940D-BCEE9EC67089}" sibTransId="{FCD44DFB-B994-41B4-8CD9-AA088CBAD3E9}"/>
    <dgm:cxn modelId="{B603F1A4-2E35-4DE9-96B8-D1B8AE84890D}" type="presOf" srcId="{2CB3DE27-29A1-4CA9-BCD4-20BAE0189A1E}" destId="{B63BA708-45C2-4A63-90A2-A58F92084A8A}" srcOrd="0" destOrd="0" presId="urn:microsoft.com/office/officeart/2005/8/layout/chevron1"/>
    <dgm:cxn modelId="{858B02C0-31C2-49A6-BC3F-23BB77990A4F}" srcId="{2CB3DE27-29A1-4CA9-BCD4-20BAE0189A1E}" destId="{5C1C34B7-391C-421E-A347-3F3CB692B208}" srcOrd="2" destOrd="0" parTransId="{1ACA20EA-D380-4129-AC5F-8793CA3D70C7}" sibTransId="{23909F45-42F3-4FF3-A851-690D6E77FDC2}"/>
    <dgm:cxn modelId="{3F3112C5-24FA-4A66-A840-1F5132DEE039}" type="presOf" srcId="{D95EDFC4-5843-4261-A105-653BA826652C}" destId="{73F9F4FB-67A6-44E2-9DFD-CE9C509E4564}" srcOrd="0" destOrd="0" presId="urn:microsoft.com/office/officeart/2005/8/layout/chevron1"/>
    <dgm:cxn modelId="{AA47FCC9-A1C7-4042-B101-BE6603C2FF41}" type="presOf" srcId="{972E5C41-7EDD-4E80-95CD-CCE5D2368935}" destId="{F4B212A6-C480-4185-88A7-5D769711EB78}" srcOrd="0" destOrd="0" presId="urn:microsoft.com/office/officeart/2005/8/layout/chevron1"/>
    <dgm:cxn modelId="{98EA55CE-6218-48D7-A6F1-BEB170B9F8A0}" type="presOf" srcId="{5C1C34B7-391C-421E-A347-3F3CB692B208}" destId="{04DBEAAE-7F02-4702-89C0-FE34FD33C3F5}" srcOrd="0" destOrd="0" presId="urn:microsoft.com/office/officeart/2005/8/layout/chevron1"/>
    <dgm:cxn modelId="{4AB1D6DE-CBFA-425F-9635-C1D12EB9E5D0}" srcId="{2CB3DE27-29A1-4CA9-BCD4-20BAE0189A1E}" destId="{A6430BF2-6B84-4E8B-8D62-3093E06C46D3}" srcOrd="1" destOrd="0" parTransId="{18DA309D-2756-4A07-BC61-A330E08D9941}" sibTransId="{916BCAA3-F05A-4FB5-A8F0-2113732697AF}"/>
    <dgm:cxn modelId="{6F83A9D5-847C-4C6D-8B21-6C6744F9E927}" type="presParOf" srcId="{B63BA708-45C2-4A63-90A2-A58F92084A8A}" destId="{73F9F4FB-67A6-44E2-9DFD-CE9C509E4564}" srcOrd="0" destOrd="0" presId="urn:microsoft.com/office/officeart/2005/8/layout/chevron1"/>
    <dgm:cxn modelId="{C9F19687-578D-48AF-858E-BB13B0FA9301}" type="presParOf" srcId="{B63BA708-45C2-4A63-90A2-A58F92084A8A}" destId="{6F0EF411-E7EB-4A8C-8534-6FFA4949D910}" srcOrd="1" destOrd="0" presId="urn:microsoft.com/office/officeart/2005/8/layout/chevron1"/>
    <dgm:cxn modelId="{7481C5F9-7E0E-47AD-9777-14CFAB3B066F}" type="presParOf" srcId="{B63BA708-45C2-4A63-90A2-A58F92084A8A}" destId="{2F1E006B-36A7-42A2-82F7-F87186493488}" srcOrd="2" destOrd="0" presId="urn:microsoft.com/office/officeart/2005/8/layout/chevron1"/>
    <dgm:cxn modelId="{1D1FD5C8-9D5F-4B2F-B4C4-D4A12F4DD8D6}" type="presParOf" srcId="{B63BA708-45C2-4A63-90A2-A58F92084A8A}" destId="{AA59A0AE-0E83-4FC7-A1C4-4B1A964BBC60}" srcOrd="3" destOrd="0" presId="urn:microsoft.com/office/officeart/2005/8/layout/chevron1"/>
    <dgm:cxn modelId="{3FF01844-2AC7-4FF3-9C37-F0423B8AE6ED}" type="presParOf" srcId="{B63BA708-45C2-4A63-90A2-A58F92084A8A}" destId="{04DBEAAE-7F02-4702-89C0-FE34FD33C3F5}" srcOrd="4" destOrd="0" presId="urn:microsoft.com/office/officeart/2005/8/layout/chevron1"/>
    <dgm:cxn modelId="{1CE1BA38-B762-499D-92D4-9D4632DB73E4}" type="presParOf" srcId="{B63BA708-45C2-4A63-90A2-A58F92084A8A}" destId="{5AE1043A-C392-4C77-97ED-BBE0C36CE4F8}" srcOrd="5" destOrd="0" presId="urn:microsoft.com/office/officeart/2005/8/layout/chevron1"/>
    <dgm:cxn modelId="{25D0B539-6486-4E91-86C4-ECE8633E8C9F}" type="presParOf" srcId="{B63BA708-45C2-4A63-90A2-A58F92084A8A}" destId="{F4B212A6-C480-4185-88A7-5D769711EB7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3DE27-29A1-4CA9-BCD4-20BAE0189A1E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D95EDFC4-5843-4261-A105-653BA826652C}">
      <dgm:prSet phldrT="[Text]"/>
      <dgm:spPr>
        <a:solidFill>
          <a:srgbClr val="FFA3A3"/>
        </a:solidFill>
        <a:ln w="25400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Latn-R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Tačka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E8E248B-D9A5-4B7A-940D-BCEE9EC67089}" type="parTrans" cxnId="{119B1876-3084-4B29-A787-6E427A59B033}">
      <dgm:prSet/>
      <dgm:spPr/>
      <dgm:t>
        <a:bodyPr/>
        <a:lstStyle/>
        <a:p>
          <a:endParaRPr lang="en-US"/>
        </a:p>
      </dgm:t>
    </dgm:pt>
    <dgm:pt modelId="{FCD44DFB-B994-41B4-8CD9-AA088CBAD3E9}" type="sibTrans" cxnId="{119B1876-3084-4B29-A787-6E427A59B033}">
      <dgm:prSet/>
      <dgm:spPr/>
      <dgm:t>
        <a:bodyPr/>
        <a:lstStyle/>
        <a:p>
          <a:endParaRPr lang="en-US"/>
        </a:p>
      </dgm:t>
    </dgm:pt>
    <dgm:pt modelId="{CD4DC998-1589-4F73-8E8C-556783D32093}">
      <dgm:prSet phldrT="[Text]"/>
      <dgm:spPr>
        <a:solidFill>
          <a:srgbClr val="FFA3A3"/>
        </a:solidFill>
        <a:ln w="25400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Latn-R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Prava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A48F0E-5168-4B28-A5FB-FAFC3B6FECD9}" type="parTrans" cxnId="{BEB0FC8A-C7C3-4774-A567-57542BA47CD4}">
      <dgm:prSet/>
      <dgm:spPr/>
      <dgm:t>
        <a:bodyPr/>
        <a:lstStyle/>
        <a:p>
          <a:endParaRPr lang="en-US"/>
        </a:p>
      </dgm:t>
    </dgm:pt>
    <dgm:pt modelId="{EA976A27-92E1-4148-A4B2-21848350EE3C}" type="sibTrans" cxnId="{BEB0FC8A-C7C3-4774-A567-57542BA47CD4}">
      <dgm:prSet/>
      <dgm:spPr/>
      <dgm:t>
        <a:bodyPr/>
        <a:lstStyle/>
        <a:p>
          <a:endParaRPr lang="en-US"/>
        </a:p>
      </dgm:t>
    </dgm:pt>
    <dgm:pt modelId="{A6430BF2-6B84-4E8B-8D62-3093E06C46D3}">
      <dgm:prSet phldrT="[Text]"/>
      <dgm:spPr>
        <a:solidFill>
          <a:srgbClr val="FFA3A3"/>
        </a:solidFill>
        <a:ln w="25400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Latn-R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Ravan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DA309D-2756-4A07-BC61-A330E08D9941}" type="parTrans" cxnId="{4AB1D6DE-CBFA-425F-9635-C1D12EB9E5D0}">
      <dgm:prSet/>
      <dgm:spPr/>
      <dgm:t>
        <a:bodyPr/>
        <a:lstStyle/>
        <a:p>
          <a:endParaRPr lang="en-US"/>
        </a:p>
      </dgm:t>
    </dgm:pt>
    <dgm:pt modelId="{916BCAA3-F05A-4FB5-A8F0-2113732697AF}" type="sibTrans" cxnId="{4AB1D6DE-CBFA-425F-9635-C1D12EB9E5D0}">
      <dgm:prSet/>
      <dgm:spPr/>
      <dgm:t>
        <a:bodyPr/>
        <a:lstStyle/>
        <a:p>
          <a:endParaRPr lang="en-US"/>
        </a:p>
      </dgm:t>
    </dgm:pt>
    <dgm:pt modelId="{972E5C41-7EDD-4E80-95CD-CCE5D2368935}">
      <dgm:prSet phldrT="[Text]"/>
      <dgm:spPr>
        <a:solidFill>
          <a:srgbClr val="FFA3A3"/>
        </a:solidFill>
        <a:ln w="25400" cap="flat" cmpd="sng" algn="ctr">
          <a:noFill/>
          <a:prstDash val="solid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r-Latn-R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Prostor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E6DA8F-C3E6-436E-A67C-AB08CB36F70B}" type="parTrans" cxnId="{D9E94C06-DDF0-4482-98CE-B6BF6D8FB6B4}">
      <dgm:prSet/>
      <dgm:spPr/>
      <dgm:t>
        <a:bodyPr/>
        <a:lstStyle/>
        <a:p>
          <a:endParaRPr lang="en-US"/>
        </a:p>
      </dgm:t>
    </dgm:pt>
    <dgm:pt modelId="{F1553A17-9FDB-45FE-B50E-2FE222852509}" type="sibTrans" cxnId="{D9E94C06-DDF0-4482-98CE-B6BF6D8FB6B4}">
      <dgm:prSet/>
      <dgm:spPr/>
      <dgm:t>
        <a:bodyPr/>
        <a:lstStyle/>
        <a:p>
          <a:endParaRPr lang="en-US"/>
        </a:p>
      </dgm:t>
    </dgm:pt>
    <dgm:pt modelId="{B63BA708-45C2-4A63-90A2-A58F92084A8A}" type="pres">
      <dgm:prSet presAssocID="{2CB3DE27-29A1-4CA9-BCD4-20BAE0189A1E}" presName="Name0" presStyleCnt="0">
        <dgm:presLayoutVars>
          <dgm:dir/>
          <dgm:animLvl val="lvl"/>
          <dgm:resizeHandles val="exact"/>
        </dgm:presLayoutVars>
      </dgm:prSet>
      <dgm:spPr/>
    </dgm:pt>
    <dgm:pt modelId="{73F9F4FB-67A6-44E2-9DFD-CE9C509E4564}" type="pres">
      <dgm:prSet presAssocID="{D95EDFC4-5843-4261-A105-653BA826652C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xfrm>
          <a:off x="3507" y="1623685"/>
          <a:ext cx="2041574" cy="816629"/>
        </a:xfrm>
        <a:prstGeom prst="chevron">
          <a:avLst/>
        </a:prstGeom>
      </dgm:spPr>
    </dgm:pt>
    <dgm:pt modelId="{6F0EF411-E7EB-4A8C-8534-6FFA4949D910}" type="pres">
      <dgm:prSet presAssocID="{FCD44DFB-B994-41B4-8CD9-AA088CBAD3E9}" presName="parTxOnlySpace" presStyleCnt="0"/>
      <dgm:spPr/>
    </dgm:pt>
    <dgm:pt modelId="{F36A6B80-99F8-434D-B0E8-BFD4C4A056D5}" type="pres">
      <dgm:prSet presAssocID="{CD4DC998-1589-4F73-8E8C-556783D32093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1840924" y="1623685"/>
          <a:ext cx="2041574" cy="816629"/>
        </a:xfrm>
        <a:prstGeom prst="chevron">
          <a:avLst/>
        </a:prstGeom>
      </dgm:spPr>
    </dgm:pt>
    <dgm:pt modelId="{60664B13-104F-43D5-827A-C17AD1550F50}" type="pres">
      <dgm:prSet presAssocID="{EA976A27-92E1-4148-A4B2-21848350EE3C}" presName="parTxOnlySpace" presStyleCnt="0"/>
      <dgm:spPr/>
    </dgm:pt>
    <dgm:pt modelId="{2F1E006B-36A7-42A2-82F7-F87186493488}" type="pres">
      <dgm:prSet presAssocID="{A6430BF2-6B84-4E8B-8D62-3093E06C46D3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3678341" y="1623685"/>
          <a:ext cx="2041574" cy="816629"/>
        </a:xfrm>
        <a:prstGeom prst="chevron">
          <a:avLst/>
        </a:prstGeom>
      </dgm:spPr>
    </dgm:pt>
    <dgm:pt modelId="{AA59A0AE-0E83-4FC7-A1C4-4B1A964BBC60}" type="pres">
      <dgm:prSet presAssocID="{916BCAA3-F05A-4FB5-A8F0-2113732697AF}" presName="parTxOnlySpace" presStyleCnt="0"/>
      <dgm:spPr/>
    </dgm:pt>
    <dgm:pt modelId="{F4B212A6-C480-4185-88A7-5D769711EB78}" type="pres">
      <dgm:prSet presAssocID="{972E5C41-7EDD-4E80-95CD-CCE5D2368935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xfrm>
          <a:off x="5515758" y="1623685"/>
          <a:ext cx="2041574" cy="816629"/>
        </a:xfrm>
        <a:prstGeom prst="chevron">
          <a:avLst/>
        </a:prstGeom>
      </dgm:spPr>
    </dgm:pt>
  </dgm:ptLst>
  <dgm:cxnLst>
    <dgm:cxn modelId="{D9E94C06-DDF0-4482-98CE-B6BF6D8FB6B4}" srcId="{2CB3DE27-29A1-4CA9-BCD4-20BAE0189A1E}" destId="{972E5C41-7EDD-4E80-95CD-CCE5D2368935}" srcOrd="3" destOrd="0" parTransId="{53E6DA8F-C3E6-436E-A67C-AB08CB36F70B}" sibTransId="{F1553A17-9FDB-45FE-B50E-2FE222852509}"/>
    <dgm:cxn modelId="{45A07F46-EAC4-469E-B609-E301BE50C915}" type="presOf" srcId="{CD4DC998-1589-4F73-8E8C-556783D32093}" destId="{F36A6B80-99F8-434D-B0E8-BFD4C4A056D5}" srcOrd="0" destOrd="0" presId="urn:microsoft.com/office/officeart/2005/8/layout/chevron1"/>
    <dgm:cxn modelId="{623AED55-A67C-4F31-A814-0576886C8BDD}" type="presOf" srcId="{A6430BF2-6B84-4E8B-8D62-3093E06C46D3}" destId="{2F1E006B-36A7-42A2-82F7-F87186493488}" srcOrd="0" destOrd="0" presId="urn:microsoft.com/office/officeart/2005/8/layout/chevron1"/>
    <dgm:cxn modelId="{119B1876-3084-4B29-A787-6E427A59B033}" srcId="{2CB3DE27-29A1-4CA9-BCD4-20BAE0189A1E}" destId="{D95EDFC4-5843-4261-A105-653BA826652C}" srcOrd="0" destOrd="0" parTransId="{3E8E248B-D9A5-4B7A-940D-BCEE9EC67089}" sibTransId="{FCD44DFB-B994-41B4-8CD9-AA088CBAD3E9}"/>
    <dgm:cxn modelId="{BEB0FC8A-C7C3-4774-A567-57542BA47CD4}" srcId="{2CB3DE27-29A1-4CA9-BCD4-20BAE0189A1E}" destId="{CD4DC998-1589-4F73-8E8C-556783D32093}" srcOrd="1" destOrd="0" parTransId="{20A48F0E-5168-4B28-A5FB-FAFC3B6FECD9}" sibTransId="{EA976A27-92E1-4148-A4B2-21848350EE3C}"/>
    <dgm:cxn modelId="{B603F1A4-2E35-4DE9-96B8-D1B8AE84890D}" type="presOf" srcId="{2CB3DE27-29A1-4CA9-BCD4-20BAE0189A1E}" destId="{B63BA708-45C2-4A63-90A2-A58F92084A8A}" srcOrd="0" destOrd="0" presId="urn:microsoft.com/office/officeart/2005/8/layout/chevron1"/>
    <dgm:cxn modelId="{3F3112C5-24FA-4A66-A840-1F5132DEE039}" type="presOf" srcId="{D95EDFC4-5843-4261-A105-653BA826652C}" destId="{73F9F4FB-67A6-44E2-9DFD-CE9C509E4564}" srcOrd="0" destOrd="0" presId="urn:microsoft.com/office/officeart/2005/8/layout/chevron1"/>
    <dgm:cxn modelId="{AA47FCC9-A1C7-4042-B101-BE6603C2FF41}" type="presOf" srcId="{972E5C41-7EDD-4E80-95CD-CCE5D2368935}" destId="{F4B212A6-C480-4185-88A7-5D769711EB78}" srcOrd="0" destOrd="0" presId="urn:microsoft.com/office/officeart/2005/8/layout/chevron1"/>
    <dgm:cxn modelId="{4AB1D6DE-CBFA-425F-9635-C1D12EB9E5D0}" srcId="{2CB3DE27-29A1-4CA9-BCD4-20BAE0189A1E}" destId="{A6430BF2-6B84-4E8B-8D62-3093E06C46D3}" srcOrd="2" destOrd="0" parTransId="{18DA309D-2756-4A07-BC61-A330E08D9941}" sibTransId="{916BCAA3-F05A-4FB5-A8F0-2113732697AF}"/>
    <dgm:cxn modelId="{6F83A9D5-847C-4C6D-8B21-6C6744F9E927}" type="presParOf" srcId="{B63BA708-45C2-4A63-90A2-A58F92084A8A}" destId="{73F9F4FB-67A6-44E2-9DFD-CE9C509E4564}" srcOrd="0" destOrd="0" presId="urn:microsoft.com/office/officeart/2005/8/layout/chevron1"/>
    <dgm:cxn modelId="{C9F19687-578D-48AF-858E-BB13B0FA9301}" type="presParOf" srcId="{B63BA708-45C2-4A63-90A2-A58F92084A8A}" destId="{6F0EF411-E7EB-4A8C-8534-6FFA4949D910}" srcOrd="1" destOrd="0" presId="urn:microsoft.com/office/officeart/2005/8/layout/chevron1"/>
    <dgm:cxn modelId="{BD08D0D6-79ED-4257-B57F-98ED98E836D1}" type="presParOf" srcId="{B63BA708-45C2-4A63-90A2-A58F92084A8A}" destId="{F36A6B80-99F8-434D-B0E8-BFD4C4A056D5}" srcOrd="2" destOrd="0" presId="urn:microsoft.com/office/officeart/2005/8/layout/chevron1"/>
    <dgm:cxn modelId="{E9E98B2A-1DCA-4A7F-87E4-A8A13A7290FD}" type="presParOf" srcId="{B63BA708-45C2-4A63-90A2-A58F92084A8A}" destId="{60664B13-104F-43D5-827A-C17AD1550F50}" srcOrd="3" destOrd="0" presId="urn:microsoft.com/office/officeart/2005/8/layout/chevron1"/>
    <dgm:cxn modelId="{7481C5F9-7E0E-47AD-9777-14CFAB3B066F}" type="presParOf" srcId="{B63BA708-45C2-4A63-90A2-A58F92084A8A}" destId="{2F1E006B-36A7-42A2-82F7-F87186493488}" srcOrd="4" destOrd="0" presId="urn:microsoft.com/office/officeart/2005/8/layout/chevron1"/>
    <dgm:cxn modelId="{1D1FD5C8-9D5F-4B2F-B4C4-D4A12F4DD8D6}" type="presParOf" srcId="{B63BA708-45C2-4A63-90A2-A58F92084A8A}" destId="{AA59A0AE-0E83-4FC7-A1C4-4B1A964BBC60}" srcOrd="5" destOrd="0" presId="urn:microsoft.com/office/officeart/2005/8/layout/chevron1"/>
    <dgm:cxn modelId="{25D0B539-6486-4E91-86C4-ECE8633E8C9F}" type="presParOf" srcId="{B63BA708-45C2-4A63-90A2-A58F92084A8A}" destId="{F4B212A6-C480-4185-88A7-5D769711EB7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8B734-8F8F-45BC-8226-613AA14251E7}" type="doc">
      <dgm:prSet loTypeId="urn:microsoft.com/office/officeart/2005/8/layout/hierarchy3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3EEC4800-88CC-42FE-9DFE-879CB2B22E93}">
      <dgm:prSet phldrT="[Text]" custT="1"/>
      <dgm:spPr/>
      <dgm:t>
        <a:bodyPr/>
        <a:lstStyle/>
        <a:p>
          <a:r>
            <a:rPr lang="sr-Latn-RS" sz="2000" dirty="0"/>
            <a:t>1. ČULNO-ISKUSTVENA  FAZA</a:t>
          </a:r>
          <a:endParaRPr lang="en-US" sz="2000" dirty="0"/>
        </a:p>
      </dgm:t>
    </dgm:pt>
    <dgm:pt modelId="{9AD6441B-E720-4C46-8360-59C034281115}" type="parTrans" cxnId="{1129D33C-3867-47DE-B659-A8F64CAB9BD3}">
      <dgm:prSet/>
      <dgm:spPr/>
      <dgm:t>
        <a:bodyPr/>
        <a:lstStyle/>
        <a:p>
          <a:endParaRPr lang="en-US"/>
        </a:p>
      </dgm:t>
    </dgm:pt>
    <dgm:pt modelId="{2EFED5CD-034C-4448-A7AF-728F1D079FB7}" type="sibTrans" cxnId="{1129D33C-3867-47DE-B659-A8F64CAB9BD3}">
      <dgm:prSet/>
      <dgm:spPr/>
      <dgm:t>
        <a:bodyPr/>
        <a:lstStyle/>
        <a:p>
          <a:endParaRPr lang="en-US"/>
        </a:p>
      </dgm:t>
    </dgm:pt>
    <dgm:pt modelId="{3C1BA9D1-443D-490F-A8E2-A38C31B185DA}">
      <dgm:prSet phldrT="[Text]"/>
      <dgm:spPr/>
      <dgm:t>
        <a:bodyPr/>
        <a:lstStyle/>
        <a:p>
          <a:r>
            <a:rPr lang="sr-Latn-RS" dirty="0"/>
            <a:t>Posmatranje</a:t>
          </a:r>
          <a:endParaRPr lang="en-US" dirty="0"/>
        </a:p>
      </dgm:t>
    </dgm:pt>
    <dgm:pt modelId="{8AA965B9-0368-44B2-8F06-03CAD6531E1F}" type="parTrans" cxnId="{42CA397B-D5F8-4CF7-9289-A1AEC73CC5B5}">
      <dgm:prSet/>
      <dgm:spPr/>
      <dgm:t>
        <a:bodyPr/>
        <a:lstStyle/>
        <a:p>
          <a:endParaRPr lang="en-US"/>
        </a:p>
      </dgm:t>
    </dgm:pt>
    <dgm:pt modelId="{6F87F7D5-52D3-4038-A389-23E84A4B8BEC}" type="sibTrans" cxnId="{42CA397B-D5F8-4CF7-9289-A1AEC73CC5B5}">
      <dgm:prSet/>
      <dgm:spPr/>
      <dgm:t>
        <a:bodyPr/>
        <a:lstStyle/>
        <a:p>
          <a:endParaRPr lang="en-US"/>
        </a:p>
      </dgm:t>
    </dgm:pt>
    <dgm:pt modelId="{7CDD2C53-7DFD-4AFA-81D9-738577C62B42}">
      <dgm:prSet phldrT="[Text]" custT="1"/>
      <dgm:spPr/>
      <dgm:t>
        <a:bodyPr/>
        <a:lstStyle/>
        <a:p>
          <a:pPr algn="ctr"/>
          <a:r>
            <a:rPr lang="sr-Latn-RS" sz="1600" dirty="0"/>
            <a:t>Opažaj (percepcija) </a:t>
          </a:r>
        </a:p>
        <a:p>
          <a:pPr algn="l"/>
          <a:r>
            <a:rPr lang="sr-Latn-RS" sz="1600" dirty="0"/>
            <a:t>uočavanje nekih zajedničkih osobina objekata po kojima se razlikuju od ostalih.</a:t>
          </a:r>
          <a:endParaRPr lang="en-US" sz="1600" dirty="0"/>
        </a:p>
      </dgm:t>
    </dgm:pt>
    <dgm:pt modelId="{5357D1E1-9D04-4CA8-AFD7-F836601E1BFE}" type="parTrans" cxnId="{3A05EA75-2FB4-4888-B67A-4D9E8BA923D0}">
      <dgm:prSet/>
      <dgm:spPr/>
      <dgm:t>
        <a:bodyPr/>
        <a:lstStyle/>
        <a:p>
          <a:endParaRPr lang="en-US"/>
        </a:p>
      </dgm:t>
    </dgm:pt>
    <dgm:pt modelId="{73E75B8B-6C0A-4712-9470-A57C448863A1}" type="sibTrans" cxnId="{3A05EA75-2FB4-4888-B67A-4D9E8BA923D0}">
      <dgm:prSet/>
      <dgm:spPr/>
      <dgm:t>
        <a:bodyPr/>
        <a:lstStyle/>
        <a:p>
          <a:endParaRPr lang="en-US"/>
        </a:p>
      </dgm:t>
    </dgm:pt>
    <dgm:pt modelId="{5598DBCA-4A29-48E6-9DA8-AD402464D11D}">
      <dgm:prSet phldrT="[Text]" custT="1"/>
      <dgm:spPr/>
      <dgm:t>
        <a:bodyPr/>
        <a:lstStyle/>
        <a:p>
          <a:r>
            <a:rPr lang="sr-Latn-RS" sz="2000" dirty="0"/>
            <a:t>2. MISAONA FAZA</a:t>
          </a:r>
          <a:endParaRPr lang="en-US" sz="2000" dirty="0"/>
        </a:p>
      </dgm:t>
    </dgm:pt>
    <dgm:pt modelId="{A5B3C2B8-7475-432E-9EDF-4295E7A87C84}" type="parTrans" cxnId="{6064771A-C55F-489B-A2B5-37CD8C2F3D92}">
      <dgm:prSet/>
      <dgm:spPr/>
      <dgm:t>
        <a:bodyPr/>
        <a:lstStyle/>
        <a:p>
          <a:endParaRPr lang="en-US"/>
        </a:p>
      </dgm:t>
    </dgm:pt>
    <dgm:pt modelId="{89929037-31E7-45F9-B307-814B07B132A4}" type="sibTrans" cxnId="{6064771A-C55F-489B-A2B5-37CD8C2F3D92}">
      <dgm:prSet/>
      <dgm:spPr/>
      <dgm:t>
        <a:bodyPr/>
        <a:lstStyle/>
        <a:p>
          <a:endParaRPr lang="en-US"/>
        </a:p>
      </dgm:t>
    </dgm:pt>
    <dgm:pt modelId="{349AF210-D83E-41FE-8862-DDF6A4ECFE87}">
      <dgm:prSet phldrT="[Text]" custT="1"/>
      <dgm:spPr/>
      <dgm:t>
        <a:bodyPr/>
        <a:lstStyle/>
        <a:p>
          <a:r>
            <a:rPr lang="sr-Latn-RS" sz="1600" dirty="0"/>
            <a:t>Odabir bitnih, karakterističnih matematičkih osobina.</a:t>
          </a:r>
          <a:endParaRPr lang="en-US" sz="1600" dirty="0"/>
        </a:p>
      </dgm:t>
    </dgm:pt>
    <dgm:pt modelId="{F52FCEB0-6727-4B9F-8FAA-A77A0D301C86}" type="parTrans" cxnId="{A3F6F92D-248C-4AA6-BDF8-660304B520F4}">
      <dgm:prSet/>
      <dgm:spPr/>
      <dgm:t>
        <a:bodyPr/>
        <a:lstStyle/>
        <a:p>
          <a:endParaRPr lang="en-US"/>
        </a:p>
      </dgm:t>
    </dgm:pt>
    <dgm:pt modelId="{6F12C76D-F22C-4452-9D45-A6DF665BC7DC}" type="sibTrans" cxnId="{A3F6F92D-248C-4AA6-BDF8-660304B520F4}">
      <dgm:prSet/>
      <dgm:spPr/>
      <dgm:t>
        <a:bodyPr/>
        <a:lstStyle/>
        <a:p>
          <a:endParaRPr lang="en-US"/>
        </a:p>
      </dgm:t>
    </dgm:pt>
    <dgm:pt modelId="{477FB29D-4AB9-420E-A0F2-803CEE227E8E}">
      <dgm:prSet phldrT="[Text]" custT="1"/>
      <dgm:spPr/>
      <dgm:t>
        <a:bodyPr/>
        <a:lstStyle/>
        <a:p>
          <a:r>
            <a:rPr lang="sr-Latn-RS" sz="1600" dirty="0"/>
            <a:t>Odbacivanje nebitnih i nematematičkih osobina.</a:t>
          </a:r>
          <a:endParaRPr lang="en-US" sz="1600" dirty="0"/>
        </a:p>
      </dgm:t>
    </dgm:pt>
    <dgm:pt modelId="{483AF41C-8CFF-4461-B09E-607BE2354537}" type="parTrans" cxnId="{2FA0F4D1-AA30-49DC-B5E4-96D5B26C8D7B}">
      <dgm:prSet/>
      <dgm:spPr/>
      <dgm:t>
        <a:bodyPr/>
        <a:lstStyle/>
        <a:p>
          <a:endParaRPr lang="en-US"/>
        </a:p>
      </dgm:t>
    </dgm:pt>
    <dgm:pt modelId="{02FD7970-DAA5-41B3-A40C-80B1F2336357}" type="sibTrans" cxnId="{2FA0F4D1-AA30-49DC-B5E4-96D5B26C8D7B}">
      <dgm:prSet/>
      <dgm:spPr/>
      <dgm:t>
        <a:bodyPr/>
        <a:lstStyle/>
        <a:p>
          <a:endParaRPr lang="en-US"/>
        </a:p>
      </dgm:t>
    </dgm:pt>
    <dgm:pt modelId="{1F5A6245-47A5-4A48-9F7D-BB7E8D864F1F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sr-Latn-RS" sz="1600" dirty="0"/>
            <a:t>Sticanje </a:t>
          </a:r>
          <a:r>
            <a:rPr lang="sr-Latn-RS" sz="1600" b="1" dirty="0"/>
            <a:t>predstave</a:t>
          </a:r>
          <a:r>
            <a:rPr lang="sr-Latn-RS" sz="1600" dirty="0"/>
            <a:t> o pojmu </a:t>
          </a:r>
        </a:p>
        <a:p>
          <a:pPr algn="l">
            <a:spcAft>
              <a:spcPts val="0"/>
            </a:spcAft>
          </a:pPr>
          <a:r>
            <a:rPr lang="sr-Latn-RS" sz="1600" dirty="0"/>
            <a:t>- neke osobine posmatranih objekata se transformišu u mentalne slike; </a:t>
          </a:r>
        </a:p>
        <a:p>
          <a:pPr algn="l">
            <a:spcAft>
              <a:spcPts val="0"/>
            </a:spcAft>
          </a:pPr>
          <a:r>
            <a:rPr lang="sr-Latn-RS" sz="1600" dirty="0"/>
            <a:t>- znanje o pojmu je na nivou </a:t>
          </a:r>
          <a:r>
            <a:rPr lang="sr-Latn-RS" sz="1600" b="1" dirty="0"/>
            <a:t>prepoznavanja</a:t>
          </a:r>
          <a:r>
            <a:rPr lang="sr-Latn-RS" sz="1600" dirty="0"/>
            <a:t>. </a:t>
          </a:r>
          <a:endParaRPr lang="en-US" sz="1600" dirty="0"/>
        </a:p>
      </dgm:t>
    </dgm:pt>
    <dgm:pt modelId="{C2052803-014B-446D-9681-B3F0B51F0C72}" type="parTrans" cxnId="{580C9F8B-AF5D-43F6-833B-5582CA16D6A2}">
      <dgm:prSet/>
      <dgm:spPr/>
      <dgm:t>
        <a:bodyPr/>
        <a:lstStyle/>
        <a:p>
          <a:endParaRPr lang="en-US"/>
        </a:p>
      </dgm:t>
    </dgm:pt>
    <dgm:pt modelId="{54A27DB2-D91D-4023-9866-D9D642D50915}" type="sibTrans" cxnId="{580C9F8B-AF5D-43F6-833B-5582CA16D6A2}">
      <dgm:prSet/>
      <dgm:spPr/>
      <dgm:t>
        <a:bodyPr/>
        <a:lstStyle/>
        <a:p>
          <a:endParaRPr lang="en-US"/>
        </a:p>
      </dgm:t>
    </dgm:pt>
    <dgm:pt modelId="{D9DCCF9A-9A9F-4FEA-A182-2D1717D893C8}">
      <dgm:prSet phldrT="[Text]" custT="1"/>
      <dgm:spPr/>
      <dgm:t>
        <a:bodyPr/>
        <a:lstStyle/>
        <a:p>
          <a:r>
            <a:rPr lang="sr-Latn-RS" sz="1600" dirty="0"/>
            <a:t>Identifikacija svih objekata sa karakterističnim osobinama  </a:t>
          </a:r>
          <a:endParaRPr lang="en-US" sz="1600" dirty="0"/>
        </a:p>
      </dgm:t>
    </dgm:pt>
    <dgm:pt modelId="{6073D671-6470-43BE-886E-1575E49F2114}" type="parTrans" cxnId="{35537B54-E3FE-4F80-9C5B-5631A6AF2E65}">
      <dgm:prSet/>
      <dgm:spPr/>
      <dgm:t>
        <a:bodyPr/>
        <a:lstStyle/>
        <a:p>
          <a:endParaRPr lang="en-US"/>
        </a:p>
      </dgm:t>
    </dgm:pt>
    <dgm:pt modelId="{F618EC32-7AB8-4508-90D3-7678D5E9710A}" type="sibTrans" cxnId="{35537B54-E3FE-4F80-9C5B-5631A6AF2E65}">
      <dgm:prSet/>
      <dgm:spPr/>
      <dgm:t>
        <a:bodyPr/>
        <a:lstStyle/>
        <a:p>
          <a:endParaRPr lang="en-US"/>
        </a:p>
      </dgm:t>
    </dgm:pt>
    <dgm:pt modelId="{CDE001D7-BABB-455D-9694-602BBE63D28B}">
      <dgm:prSet phldrT="[Text]" custT="1"/>
      <dgm:spPr/>
      <dgm:t>
        <a:bodyPr/>
        <a:lstStyle/>
        <a:p>
          <a:r>
            <a:rPr lang="sr-Latn-RS" sz="1600" dirty="0"/>
            <a:t>Uopštavanje – prenošenje karakterističnih osobina i izvan posmatranih objekata</a:t>
          </a:r>
        </a:p>
        <a:p>
          <a:r>
            <a:rPr lang="sr-Latn-RS" sz="1600" dirty="0"/>
            <a:t>Znanje o pojmu je na nivou </a:t>
          </a:r>
          <a:r>
            <a:rPr lang="sr-Latn-RS" sz="1600" b="1" dirty="0"/>
            <a:t>razumevanja.</a:t>
          </a:r>
          <a:r>
            <a:rPr lang="sr-Latn-RS" sz="1600" dirty="0"/>
            <a:t> </a:t>
          </a:r>
          <a:endParaRPr lang="en-US" sz="1600" dirty="0"/>
        </a:p>
      </dgm:t>
    </dgm:pt>
    <dgm:pt modelId="{8503B95A-7073-4361-A1FA-CE9CBD3777FA}" type="parTrans" cxnId="{332F5249-1EFE-499D-878A-A004EE402966}">
      <dgm:prSet/>
      <dgm:spPr/>
      <dgm:t>
        <a:bodyPr/>
        <a:lstStyle/>
        <a:p>
          <a:endParaRPr lang="en-US"/>
        </a:p>
      </dgm:t>
    </dgm:pt>
    <dgm:pt modelId="{BCDE0D08-3AB1-4C38-9100-1C814DFB0126}" type="sibTrans" cxnId="{332F5249-1EFE-499D-878A-A004EE402966}">
      <dgm:prSet/>
      <dgm:spPr/>
      <dgm:t>
        <a:bodyPr/>
        <a:lstStyle/>
        <a:p>
          <a:endParaRPr lang="en-US"/>
        </a:p>
      </dgm:t>
    </dgm:pt>
    <dgm:pt modelId="{F019C088-3DB7-4137-AB9A-4AC4F4D3D431}" type="pres">
      <dgm:prSet presAssocID="{6C88B734-8F8F-45BC-8226-613AA14251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A94367-3B5A-438E-99DE-9E768AF74CE4}" type="pres">
      <dgm:prSet presAssocID="{3EEC4800-88CC-42FE-9DFE-879CB2B22E93}" presName="root" presStyleCnt="0"/>
      <dgm:spPr/>
    </dgm:pt>
    <dgm:pt modelId="{10717A48-C67A-4739-8CC1-49E9B7BEFAB7}" type="pres">
      <dgm:prSet presAssocID="{3EEC4800-88CC-42FE-9DFE-879CB2B22E93}" presName="rootComposite" presStyleCnt="0"/>
      <dgm:spPr/>
    </dgm:pt>
    <dgm:pt modelId="{78D20785-0D64-4E02-9EE0-604EEBA86CE4}" type="pres">
      <dgm:prSet presAssocID="{3EEC4800-88CC-42FE-9DFE-879CB2B22E93}" presName="rootText" presStyleLbl="node1" presStyleIdx="0" presStyleCnt="2" custScaleX="168596" custScaleY="62114"/>
      <dgm:spPr/>
    </dgm:pt>
    <dgm:pt modelId="{CB2A596C-4A09-4B31-BE7C-A8A3D6EC89D1}" type="pres">
      <dgm:prSet presAssocID="{3EEC4800-88CC-42FE-9DFE-879CB2B22E93}" presName="rootConnector" presStyleLbl="node1" presStyleIdx="0" presStyleCnt="2"/>
      <dgm:spPr/>
    </dgm:pt>
    <dgm:pt modelId="{F158E813-2C9A-4B9A-91CA-2E25A6865205}" type="pres">
      <dgm:prSet presAssocID="{3EEC4800-88CC-42FE-9DFE-879CB2B22E93}" presName="childShape" presStyleCnt="0"/>
      <dgm:spPr/>
    </dgm:pt>
    <dgm:pt modelId="{E19982F9-FE2C-4F2D-A54B-C5E732457088}" type="pres">
      <dgm:prSet presAssocID="{8AA965B9-0368-44B2-8F06-03CAD6531E1F}" presName="Name13" presStyleLbl="parChTrans1D2" presStyleIdx="0" presStyleCnt="7"/>
      <dgm:spPr/>
    </dgm:pt>
    <dgm:pt modelId="{A691B394-05F6-4829-AF83-2899A8FFE6EA}" type="pres">
      <dgm:prSet presAssocID="{3C1BA9D1-443D-490F-A8E2-A38C31B185DA}" presName="childText" presStyleLbl="bgAcc1" presStyleIdx="0" presStyleCnt="7" custScaleX="166378" custScaleY="33401">
        <dgm:presLayoutVars>
          <dgm:bulletEnabled val="1"/>
        </dgm:presLayoutVars>
      </dgm:prSet>
      <dgm:spPr/>
    </dgm:pt>
    <dgm:pt modelId="{CB4A9FC4-F033-4F07-82B8-09C212A18D2C}" type="pres">
      <dgm:prSet presAssocID="{5357D1E1-9D04-4CA8-AFD7-F836601E1BFE}" presName="Name13" presStyleLbl="parChTrans1D2" presStyleIdx="1" presStyleCnt="7"/>
      <dgm:spPr/>
    </dgm:pt>
    <dgm:pt modelId="{80CC084F-B59D-4625-9703-137D4A53D73F}" type="pres">
      <dgm:prSet presAssocID="{7CDD2C53-7DFD-4AFA-81D9-738577C62B42}" presName="childText" presStyleLbl="bgAcc1" presStyleIdx="1" presStyleCnt="7" custScaleX="166378" custScaleY="112184">
        <dgm:presLayoutVars>
          <dgm:bulletEnabled val="1"/>
        </dgm:presLayoutVars>
      </dgm:prSet>
      <dgm:spPr/>
    </dgm:pt>
    <dgm:pt modelId="{42874B8F-E863-4A5D-8EBF-207F3DBD62D5}" type="pres">
      <dgm:prSet presAssocID="{C2052803-014B-446D-9681-B3F0B51F0C72}" presName="Name13" presStyleLbl="parChTrans1D2" presStyleIdx="2" presStyleCnt="7"/>
      <dgm:spPr/>
    </dgm:pt>
    <dgm:pt modelId="{3760F0DB-54E3-4EA8-89F3-7EC4467EA408}" type="pres">
      <dgm:prSet presAssocID="{1F5A6245-47A5-4A48-9F7D-BB7E8D864F1F}" presName="childText" presStyleLbl="bgAcc1" presStyleIdx="2" presStyleCnt="7" custScaleX="166378" custScaleY="145674">
        <dgm:presLayoutVars>
          <dgm:bulletEnabled val="1"/>
        </dgm:presLayoutVars>
      </dgm:prSet>
      <dgm:spPr/>
    </dgm:pt>
    <dgm:pt modelId="{97739904-0207-4640-98CB-7B517AE3FE77}" type="pres">
      <dgm:prSet presAssocID="{5598DBCA-4A29-48E6-9DA8-AD402464D11D}" presName="root" presStyleCnt="0"/>
      <dgm:spPr/>
    </dgm:pt>
    <dgm:pt modelId="{414798C6-2497-43E7-A2F5-CC656852DB11}" type="pres">
      <dgm:prSet presAssocID="{5598DBCA-4A29-48E6-9DA8-AD402464D11D}" presName="rootComposite" presStyleCnt="0"/>
      <dgm:spPr/>
    </dgm:pt>
    <dgm:pt modelId="{17EA8CF0-B19B-4F64-B8E1-738495711154}" type="pres">
      <dgm:prSet presAssocID="{5598DBCA-4A29-48E6-9DA8-AD402464D11D}" presName="rootText" presStyleLbl="node1" presStyleIdx="1" presStyleCnt="2" custScaleX="168596" custScaleY="50141"/>
      <dgm:spPr/>
    </dgm:pt>
    <dgm:pt modelId="{2DCCF475-B24D-4088-ACED-ABBB28DDD057}" type="pres">
      <dgm:prSet presAssocID="{5598DBCA-4A29-48E6-9DA8-AD402464D11D}" presName="rootConnector" presStyleLbl="node1" presStyleIdx="1" presStyleCnt="2"/>
      <dgm:spPr/>
    </dgm:pt>
    <dgm:pt modelId="{4276FB57-BCDD-461E-8F82-33418DD88024}" type="pres">
      <dgm:prSet presAssocID="{5598DBCA-4A29-48E6-9DA8-AD402464D11D}" presName="childShape" presStyleCnt="0"/>
      <dgm:spPr/>
    </dgm:pt>
    <dgm:pt modelId="{D80DC6D2-E02F-41B4-BA70-CBA4AC1937AE}" type="pres">
      <dgm:prSet presAssocID="{F52FCEB0-6727-4B9F-8FAA-A77A0D301C86}" presName="Name13" presStyleLbl="parChTrans1D2" presStyleIdx="3" presStyleCnt="7"/>
      <dgm:spPr/>
    </dgm:pt>
    <dgm:pt modelId="{1A777937-D477-4C94-A0F8-9473E1D0D0D6}" type="pres">
      <dgm:prSet presAssocID="{349AF210-D83E-41FE-8862-DDF6A4ECFE87}" presName="childText" presStyleLbl="bgAcc1" presStyleIdx="3" presStyleCnt="7" custScaleX="166378" custScaleY="63115">
        <dgm:presLayoutVars>
          <dgm:bulletEnabled val="1"/>
        </dgm:presLayoutVars>
      </dgm:prSet>
      <dgm:spPr/>
    </dgm:pt>
    <dgm:pt modelId="{45041831-9E3F-4405-8674-71CE1FD460BB}" type="pres">
      <dgm:prSet presAssocID="{483AF41C-8CFF-4461-B09E-607BE2354537}" presName="Name13" presStyleLbl="parChTrans1D2" presStyleIdx="4" presStyleCnt="7"/>
      <dgm:spPr/>
    </dgm:pt>
    <dgm:pt modelId="{DC6946C3-D97C-4ACE-8BE4-D8CA6BD90C77}" type="pres">
      <dgm:prSet presAssocID="{477FB29D-4AB9-420E-A0F2-803CEE227E8E}" presName="childText" presStyleLbl="bgAcc1" presStyleIdx="4" presStyleCnt="7" custScaleX="166378" custScaleY="63115">
        <dgm:presLayoutVars>
          <dgm:bulletEnabled val="1"/>
        </dgm:presLayoutVars>
      </dgm:prSet>
      <dgm:spPr/>
    </dgm:pt>
    <dgm:pt modelId="{7B586BF5-6AFA-4438-A333-5A48D0752CA2}" type="pres">
      <dgm:prSet presAssocID="{6073D671-6470-43BE-886E-1575E49F2114}" presName="Name13" presStyleLbl="parChTrans1D2" presStyleIdx="5" presStyleCnt="7"/>
      <dgm:spPr/>
    </dgm:pt>
    <dgm:pt modelId="{532CAEDC-18C3-440B-9EC0-DAE3CF83696B}" type="pres">
      <dgm:prSet presAssocID="{D9DCCF9A-9A9F-4FEA-A182-2D1717D893C8}" presName="childText" presStyleLbl="bgAcc1" presStyleIdx="5" presStyleCnt="7" custScaleX="166378" custScaleY="76639">
        <dgm:presLayoutVars>
          <dgm:bulletEnabled val="1"/>
        </dgm:presLayoutVars>
      </dgm:prSet>
      <dgm:spPr/>
    </dgm:pt>
    <dgm:pt modelId="{FDCCA444-0C8F-4C29-AEBF-E5B3BE5FA06A}" type="pres">
      <dgm:prSet presAssocID="{8503B95A-7073-4361-A1FA-CE9CBD3777FA}" presName="Name13" presStyleLbl="parChTrans1D2" presStyleIdx="6" presStyleCnt="7"/>
      <dgm:spPr/>
    </dgm:pt>
    <dgm:pt modelId="{1AB0919C-6833-4E3F-B567-850B65E2A9A5}" type="pres">
      <dgm:prSet presAssocID="{CDE001D7-BABB-455D-9694-602BBE63D28B}" presName="childText" presStyleLbl="bgAcc1" presStyleIdx="6" presStyleCnt="7" custScaleX="166378" custScaleY="122104">
        <dgm:presLayoutVars>
          <dgm:bulletEnabled val="1"/>
        </dgm:presLayoutVars>
      </dgm:prSet>
      <dgm:spPr/>
    </dgm:pt>
  </dgm:ptLst>
  <dgm:cxnLst>
    <dgm:cxn modelId="{DBEE2810-AE6C-49F2-B2AB-04896DCED2DB}" type="presOf" srcId="{349AF210-D83E-41FE-8862-DDF6A4ECFE87}" destId="{1A777937-D477-4C94-A0F8-9473E1D0D0D6}" srcOrd="0" destOrd="0" presId="urn:microsoft.com/office/officeart/2005/8/layout/hierarchy3"/>
    <dgm:cxn modelId="{6064771A-C55F-489B-A2B5-37CD8C2F3D92}" srcId="{6C88B734-8F8F-45BC-8226-613AA14251E7}" destId="{5598DBCA-4A29-48E6-9DA8-AD402464D11D}" srcOrd="1" destOrd="0" parTransId="{A5B3C2B8-7475-432E-9EDF-4295E7A87C84}" sibTransId="{89929037-31E7-45F9-B307-814B07B132A4}"/>
    <dgm:cxn modelId="{A3F6F92D-248C-4AA6-BDF8-660304B520F4}" srcId="{5598DBCA-4A29-48E6-9DA8-AD402464D11D}" destId="{349AF210-D83E-41FE-8862-DDF6A4ECFE87}" srcOrd="0" destOrd="0" parTransId="{F52FCEB0-6727-4B9F-8FAA-A77A0D301C86}" sibTransId="{6F12C76D-F22C-4452-9D45-A6DF665BC7DC}"/>
    <dgm:cxn modelId="{CFCF8133-417A-4E15-AF09-AD9F9138B8CA}" type="presOf" srcId="{5357D1E1-9D04-4CA8-AFD7-F836601E1BFE}" destId="{CB4A9FC4-F033-4F07-82B8-09C212A18D2C}" srcOrd="0" destOrd="0" presId="urn:microsoft.com/office/officeart/2005/8/layout/hierarchy3"/>
    <dgm:cxn modelId="{0B0E0738-7C54-4E8E-8713-92FBCA958D44}" type="presOf" srcId="{483AF41C-8CFF-4461-B09E-607BE2354537}" destId="{45041831-9E3F-4405-8674-71CE1FD460BB}" srcOrd="0" destOrd="0" presId="urn:microsoft.com/office/officeart/2005/8/layout/hierarchy3"/>
    <dgm:cxn modelId="{1129D33C-3867-47DE-B659-A8F64CAB9BD3}" srcId="{6C88B734-8F8F-45BC-8226-613AA14251E7}" destId="{3EEC4800-88CC-42FE-9DFE-879CB2B22E93}" srcOrd="0" destOrd="0" parTransId="{9AD6441B-E720-4C46-8360-59C034281115}" sibTransId="{2EFED5CD-034C-4448-A7AF-728F1D079FB7}"/>
    <dgm:cxn modelId="{4B05985C-54A6-4C94-A928-190197734361}" type="presOf" srcId="{1F5A6245-47A5-4A48-9F7D-BB7E8D864F1F}" destId="{3760F0DB-54E3-4EA8-89F3-7EC4467EA408}" srcOrd="0" destOrd="0" presId="urn:microsoft.com/office/officeart/2005/8/layout/hierarchy3"/>
    <dgm:cxn modelId="{2314505E-C0DC-4C06-A17C-47B2C9B5CB59}" type="presOf" srcId="{3EEC4800-88CC-42FE-9DFE-879CB2B22E93}" destId="{CB2A596C-4A09-4B31-BE7C-A8A3D6EC89D1}" srcOrd="1" destOrd="0" presId="urn:microsoft.com/office/officeart/2005/8/layout/hierarchy3"/>
    <dgm:cxn modelId="{332F5249-1EFE-499D-878A-A004EE402966}" srcId="{5598DBCA-4A29-48E6-9DA8-AD402464D11D}" destId="{CDE001D7-BABB-455D-9694-602BBE63D28B}" srcOrd="3" destOrd="0" parTransId="{8503B95A-7073-4361-A1FA-CE9CBD3777FA}" sibTransId="{BCDE0D08-3AB1-4C38-9100-1C814DFB0126}"/>
    <dgm:cxn modelId="{4C3A1F4C-67F1-4C20-A0DB-CD629C24C58B}" type="presOf" srcId="{477FB29D-4AB9-420E-A0F2-803CEE227E8E}" destId="{DC6946C3-D97C-4ACE-8BE4-D8CA6BD90C77}" srcOrd="0" destOrd="0" presId="urn:microsoft.com/office/officeart/2005/8/layout/hierarchy3"/>
    <dgm:cxn modelId="{5E81D06D-FE5E-414F-A462-560242FE6F67}" type="presOf" srcId="{6073D671-6470-43BE-886E-1575E49F2114}" destId="{7B586BF5-6AFA-4438-A333-5A48D0752CA2}" srcOrd="0" destOrd="0" presId="urn:microsoft.com/office/officeart/2005/8/layout/hierarchy3"/>
    <dgm:cxn modelId="{05340972-D98B-4759-BE08-269DCA84569F}" type="presOf" srcId="{F52FCEB0-6727-4B9F-8FAA-A77A0D301C86}" destId="{D80DC6D2-E02F-41B4-BA70-CBA4AC1937AE}" srcOrd="0" destOrd="0" presId="urn:microsoft.com/office/officeart/2005/8/layout/hierarchy3"/>
    <dgm:cxn modelId="{35537B54-E3FE-4F80-9C5B-5631A6AF2E65}" srcId="{5598DBCA-4A29-48E6-9DA8-AD402464D11D}" destId="{D9DCCF9A-9A9F-4FEA-A182-2D1717D893C8}" srcOrd="2" destOrd="0" parTransId="{6073D671-6470-43BE-886E-1575E49F2114}" sibTransId="{F618EC32-7AB8-4508-90D3-7678D5E9710A}"/>
    <dgm:cxn modelId="{3A05EA75-2FB4-4888-B67A-4D9E8BA923D0}" srcId="{3EEC4800-88CC-42FE-9DFE-879CB2B22E93}" destId="{7CDD2C53-7DFD-4AFA-81D9-738577C62B42}" srcOrd="1" destOrd="0" parTransId="{5357D1E1-9D04-4CA8-AFD7-F836601E1BFE}" sibTransId="{73E75B8B-6C0A-4712-9470-A57C448863A1}"/>
    <dgm:cxn modelId="{8E06925A-79E0-4287-87B3-EF0C6601886D}" type="presOf" srcId="{C2052803-014B-446D-9681-B3F0B51F0C72}" destId="{42874B8F-E863-4A5D-8EBF-207F3DBD62D5}" srcOrd="0" destOrd="0" presId="urn:microsoft.com/office/officeart/2005/8/layout/hierarchy3"/>
    <dgm:cxn modelId="{42CA397B-D5F8-4CF7-9289-A1AEC73CC5B5}" srcId="{3EEC4800-88CC-42FE-9DFE-879CB2B22E93}" destId="{3C1BA9D1-443D-490F-A8E2-A38C31B185DA}" srcOrd="0" destOrd="0" parTransId="{8AA965B9-0368-44B2-8F06-03CAD6531E1F}" sibTransId="{6F87F7D5-52D3-4038-A389-23E84A4B8BEC}"/>
    <dgm:cxn modelId="{06AC787C-E972-4CE2-B770-0F72800F3084}" type="presOf" srcId="{CDE001D7-BABB-455D-9694-602BBE63D28B}" destId="{1AB0919C-6833-4E3F-B567-850B65E2A9A5}" srcOrd="0" destOrd="0" presId="urn:microsoft.com/office/officeart/2005/8/layout/hierarchy3"/>
    <dgm:cxn modelId="{94CA567E-D679-4D8D-903C-69DB3D9EBC91}" type="presOf" srcId="{8503B95A-7073-4361-A1FA-CE9CBD3777FA}" destId="{FDCCA444-0C8F-4C29-AEBF-E5B3BE5FA06A}" srcOrd="0" destOrd="0" presId="urn:microsoft.com/office/officeart/2005/8/layout/hierarchy3"/>
    <dgm:cxn modelId="{4BE37081-9AFD-4C1F-B06C-F344C0B3CDAC}" type="presOf" srcId="{3EEC4800-88CC-42FE-9DFE-879CB2B22E93}" destId="{78D20785-0D64-4E02-9EE0-604EEBA86CE4}" srcOrd="0" destOrd="0" presId="urn:microsoft.com/office/officeart/2005/8/layout/hierarchy3"/>
    <dgm:cxn modelId="{9DD04785-5068-4611-A856-33E3E9B6D546}" type="presOf" srcId="{5598DBCA-4A29-48E6-9DA8-AD402464D11D}" destId="{17EA8CF0-B19B-4F64-B8E1-738495711154}" srcOrd="0" destOrd="0" presId="urn:microsoft.com/office/officeart/2005/8/layout/hierarchy3"/>
    <dgm:cxn modelId="{580C9F8B-AF5D-43F6-833B-5582CA16D6A2}" srcId="{3EEC4800-88CC-42FE-9DFE-879CB2B22E93}" destId="{1F5A6245-47A5-4A48-9F7D-BB7E8D864F1F}" srcOrd="2" destOrd="0" parTransId="{C2052803-014B-446D-9681-B3F0B51F0C72}" sibTransId="{54A27DB2-D91D-4023-9866-D9D642D50915}"/>
    <dgm:cxn modelId="{7D24BA94-BCD1-4D2F-9884-8A9FF1DA74E2}" type="presOf" srcId="{6C88B734-8F8F-45BC-8226-613AA14251E7}" destId="{F019C088-3DB7-4137-AB9A-4AC4F4D3D431}" srcOrd="0" destOrd="0" presId="urn:microsoft.com/office/officeart/2005/8/layout/hierarchy3"/>
    <dgm:cxn modelId="{2D19179A-191A-4319-A607-665A2BC9963F}" type="presOf" srcId="{D9DCCF9A-9A9F-4FEA-A182-2D1717D893C8}" destId="{532CAEDC-18C3-440B-9EC0-DAE3CF83696B}" srcOrd="0" destOrd="0" presId="urn:microsoft.com/office/officeart/2005/8/layout/hierarchy3"/>
    <dgm:cxn modelId="{633FB7B1-3516-4777-AFD1-11D682E1A09B}" type="presOf" srcId="{7CDD2C53-7DFD-4AFA-81D9-738577C62B42}" destId="{80CC084F-B59D-4625-9703-137D4A53D73F}" srcOrd="0" destOrd="0" presId="urn:microsoft.com/office/officeart/2005/8/layout/hierarchy3"/>
    <dgm:cxn modelId="{2FA0F4D1-AA30-49DC-B5E4-96D5B26C8D7B}" srcId="{5598DBCA-4A29-48E6-9DA8-AD402464D11D}" destId="{477FB29D-4AB9-420E-A0F2-803CEE227E8E}" srcOrd="1" destOrd="0" parTransId="{483AF41C-8CFF-4461-B09E-607BE2354537}" sibTransId="{02FD7970-DAA5-41B3-A40C-80B1F2336357}"/>
    <dgm:cxn modelId="{6DA839D6-C001-4C2E-9DF7-819F8583BA02}" type="presOf" srcId="{5598DBCA-4A29-48E6-9DA8-AD402464D11D}" destId="{2DCCF475-B24D-4088-ACED-ABBB28DDD057}" srcOrd="1" destOrd="0" presId="urn:microsoft.com/office/officeart/2005/8/layout/hierarchy3"/>
    <dgm:cxn modelId="{C1A22FF2-8776-4F72-B31F-BF34E66A436F}" type="presOf" srcId="{8AA965B9-0368-44B2-8F06-03CAD6531E1F}" destId="{E19982F9-FE2C-4F2D-A54B-C5E732457088}" srcOrd="0" destOrd="0" presId="urn:microsoft.com/office/officeart/2005/8/layout/hierarchy3"/>
    <dgm:cxn modelId="{495DA4FF-8CD7-4AFC-83BA-CE43592F8A63}" type="presOf" srcId="{3C1BA9D1-443D-490F-A8E2-A38C31B185DA}" destId="{A691B394-05F6-4829-AF83-2899A8FFE6EA}" srcOrd="0" destOrd="0" presId="urn:microsoft.com/office/officeart/2005/8/layout/hierarchy3"/>
    <dgm:cxn modelId="{B0D8D10B-A670-4AF5-8375-E3A069C084E9}" type="presParOf" srcId="{F019C088-3DB7-4137-AB9A-4AC4F4D3D431}" destId="{F8A94367-3B5A-438E-99DE-9E768AF74CE4}" srcOrd="0" destOrd="0" presId="urn:microsoft.com/office/officeart/2005/8/layout/hierarchy3"/>
    <dgm:cxn modelId="{68F8D5CF-C2F4-41A7-8110-0F13FB43FACF}" type="presParOf" srcId="{F8A94367-3B5A-438E-99DE-9E768AF74CE4}" destId="{10717A48-C67A-4739-8CC1-49E9B7BEFAB7}" srcOrd="0" destOrd="0" presId="urn:microsoft.com/office/officeart/2005/8/layout/hierarchy3"/>
    <dgm:cxn modelId="{415F40BD-0BCF-471E-9811-823B4C444BCA}" type="presParOf" srcId="{10717A48-C67A-4739-8CC1-49E9B7BEFAB7}" destId="{78D20785-0D64-4E02-9EE0-604EEBA86CE4}" srcOrd="0" destOrd="0" presId="urn:microsoft.com/office/officeart/2005/8/layout/hierarchy3"/>
    <dgm:cxn modelId="{A75DD2B4-B03A-4EC4-BC94-A80A82B95385}" type="presParOf" srcId="{10717A48-C67A-4739-8CC1-49E9B7BEFAB7}" destId="{CB2A596C-4A09-4B31-BE7C-A8A3D6EC89D1}" srcOrd="1" destOrd="0" presId="urn:microsoft.com/office/officeart/2005/8/layout/hierarchy3"/>
    <dgm:cxn modelId="{EE241326-77E7-4572-8434-05C25FAE417C}" type="presParOf" srcId="{F8A94367-3B5A-438E-99DE-9E768AF74CE4}" destId="{F158E813-2C9A-4B9A-91CA-2E25A6865205}" srcOrd="1" destOrd="0" presId="urn:microsoft.com/office/officeart/2005/8/layout/hierarchy3"/>
    <dgm:cxn modelId="{C9A6065E-E595-43EB-B5C4-42706FD99649}" type="presParOf" srcId="{F158E813-2C9A-4B9A-91CA-2E25A6865205}" destId="{E19982F9-FE2C-4F2D-A54B-C5E732457088}" srcOrd="0" destOrd="0" presId="urn:microsoft.com/office/officeart/2005/8/layout/hierarchy3"/>
    <dgm:cxn modelId="{C94171A5-F560-47D6-BD9E-703E4D36AD9B}" type="presParOf" srcId="{F158E813-2C9A-4B9A-91CA-2E25A6865205}" destId="{A691B394-05F6-4829-AF83-2899A8FFE6EA}" srcOrd="1" destOrd="0" presId="urn:microsoft.com/office/officeart/2005/8/layout/hierarchy3"/>
    <dgm:cxn modelId="{53D1ED2A-E6A1-4297-8F49-867F1AE6EDCB}" type="presParOf" srcId="{F158E813-2C9A-4B9A-91CA-2E25A6865205}" destId="{CB4A9FC4-F033-4F07-82B8-09C212A18D2C}" srcOrd="2" destOrd="0" presId="urn:microsoft.com/office/officeart/2005/8/layout/hierarchy3"/>
    <dgm:cxn modelId="{7925ED1C-18EE-496E-A283-6635F87046D1}" type="presParOf" srcId="{F158E813-2C9A-4B9A-91CA-2E25A6865205}" destId="{80CC084F-B59D-4625-9703-137D4A53D73F}" srcOrd="3" destOrd="0" presId="urn:microsoft.com/office/officeart/2005/8/layout/hierarchy3"/>
    <dgm:cxn modelId="{70C44C2D-2A34-48A0-BA22-2EEE959D2C33}" type="presParOf" srcId="{F158E813-2C9A-4B9A-91CA-2E25A6865205}" destId="{42874B8F-E863-4A5D-8EBF-207F3DBD62D5}" srcOrd="4" destOrd="0" presId="urn:microsoft.com/office/officeart/2005/8/layout/hierarchy3"/>
    <dgm:cxn modelId="{45043CA5-AA84-4CA0-A7F8-BBD66BA7C644}" type="presParOf" srcId="{F158E813-2C9A-4B9A-91CA-2E25A6865205}" destId="{3760F0DB-54E3-4EA8-89F3-7EC4467EA408}" srcOrd="5" destOrd="0" presId="urn:microsoft.com/office/officeart/2005/8/layout/hierarchy3"/>
    <dgm:cxn modelId="{D055134D-C48D-416A-BA8D-520AE1B0D20A}" type="presParOf" srcId="{F019C088-3DB7-4137-AB9A-4AC4F4D3D431}" destId="{97739904-0207-4640-98CB-7B517AE3FE77}" srcOrd="1" destOrd="0" presId="urn:microsoft.com/office/officeart/2005/8/layout/hierarchy3"/>
    <dgm:cxn modelId="{3E9E7EBC-0D36-460A-A241-8496F134D044}" type="presParOf" srcId="{97739904-0207-4640-98CB-7B517AE3FE77}" destId="{414798C6-2497-43E7-A2F5-CC656852DB11}" srcOrd="0" destOrd="0" presId="urn:microsoft.com/office/officeart/2005/8/layout/hierarchy3"/>
    <dgm:cxn modelId="{77185BA3-1FCC-4F77-AC26-8B519007FA71}" type="presParOf" srcId="{414798C6-2497-43E7-A2F5-CC656852DB11}" destId="{17EA8CF0-B19B-4F64-B8E1-738495711154}" srcOrd="0" destOrd="0" presId="urn:microsoft.com/office/officeart/2005/8/layout/hierarchy3"/>
    <dgm:cxn modelId="{38FEF739-4188-49C8-AD21-B15699F46CD0}" type="presParOf" srcId="{414798C6-2497-43E7-A2F5-CC656852DB11}" destId="{2DCCF475-B24D-4088-ACED-ABBB28DDD057}" srcOrd="1" destOrd="0" presId="urn:microsoft.com/office/officeart/2005/8/layout/hierarchy3"/>
    <dgm:cxn modelId="{173794F1-44AD-489B-B938-66D30329A7DA}" type="presParOf" srcId="{97739904-0207-4640-98CB-7B517AE3FE77}" destId="{4276FB57-BCDD-461E-8F82-33418DD88024}" srcOrd="1" destOrd="0" presId="urn:microsoft.com/office/officeart/2005/8/layout/hierarchy3"/>
    <dgm:cxn modelId="{3AB0970D-B659-4581-B20C-2D7072FA8A2B}" type="presParOf" srcId="{4276FB57-BCDD-461E-8F82-33418DD88024}" destId="{D80DC6D2-E02F-41B4-BA70-CBA4AC1937AE}" srcOrd="0" destOrd="0" presId="urn:microsoft.com/office/officeart/2005/8/layout/hierarchy3"/>
    <dgm:cxn modelId="{6A0FF3E2-9DC8-41E4-B7AF-3AD26B7665B6}" type="presParOf" srcId="{4276FB57-BCDD-461E-8F82-33418DD88024}" destId="{1A777937-D477-4C94-A0F8-9473E1D0D0D6}" srcOrd="1" destOrd="0" presId="urn:microsoft.com/office/officeart/2005/8/layout/hierarchy3"/>
    <dgm:cxn modelId="{316F7134-67F9-4D84-8983-7D79F8DCD235}" type="presParOf" srcId="{4276FB57-BCDD-461E-8F82-33418DD88024}" destId="{45041831-9E3F-4405-8674-71CE1FD460BB}" srcOrd="2" destOrd="0" presId="urn:microsoft.com/office/officeart/2005/8/layout/hierarchy3"/>
    <dgm:cxn modelId="{81EBFC80-68A3-4708-9771-D0D4FB10B330}" type="presParOf" srcId="{4276FB57-BCDD-461E-8F82-33418DD88024}" destId="{DC6946C3-D97C-4ACE-8BE4-D8CA6BD90C77}" srcOrd="3" destOrd="0" presId="urn:microsoft.com/office/officeart/2005/8/layout/hierarchy3"/>
    <dgm:cxn modelId="{9CFCB8E0-7D20-49BF-BF8E-25547C649AAB}" type="presParOf" srcId="{4276FB57-BCDD-461E-8F82-33418DD88024}" destId="{7B586BF5-6AFA-4438-A333-5A48D0752CA2}" srcOrd="4" destOrd="0" presId="urn:microsoft.com/office/officeart/2005/8/layout/hierarchy3"/>
    <dgm:cxn modelId="{190191FD-9C85-4527-96A1-6EBBCF982864}" type="presParOf" srcId="{4276FB57-BCDD-461E-8F82-33418DD88024}" destId="{532CAEDC-18C3-440B-9EC0-DAE3CF83696B}" srcOrd="5" destOrd="0" presId="urn:microsoft.com/office/officeart/2005/8/layout/hierarchy3"/>
    <dgm:cxn modelId="{270F5EF6-F654-45A7-A6FE-A3CC74D8AEC7}" type="presParOf" srcId="{4276FB57-BCDD-461E-8F82-33418DD88024}" destId="{FDCCA444-0C8F-4C29-AEBF-E5B3BE5FA06A}" srcOrd="6" destOrd="0" presId="urn:microsoft.com/office/officeart/2005/8/layout/hierarchy3"/>
    <dgm:cxn modelId="{B2265D97-ECDE-43D0-9CE6-0E51F52D1414}" type="presParOf" srcId="{4276FB57-BCDD-461E-8F82-33418DD88024}" destId="{1AB0919C-6833-4E3F-B567-850B65E2A9A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724EE-D8A2-4716-AC1C-1794BE41CEF4}" type="doc">
      <dgm:prSet loTypeId="urn:microsoft.com/office/officeart/2008/layout/TitlePictureLineup" loCatId="picture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CF53C8-24BC-4675-B754-8D088BF87143}">
      <dgm:prSet phldrT="[Text]" custT="1"/>
      <dgm:spPr/>
      <dgm:t>
        <a:bodyPr/>
        <a:lstStyle/>
        <a:p>
          <a:r>
            <a:rPr lang="sr-Latn-CS" sz="1800" dirty="0"/>
            <a:t>Odrediti sve objekte koji pripadaju datom pojmu</a:t>
          </a:r>
          <a:endParaRPr lang="en-US" sz="1800" dirty="0"/>
        </a:p>
      </dgm:t>
    </dgm:pt>
    <dgm:pt modelId="{BA1A49ED-7A17-4B8B-8009-BB91BBA84D41}" type="parTrans" cxnId="{231759EB-FE35-429C-9125-C4049ED7E4B8}">
      <dgm:prSet/>
      <dgm:spPr/>
      <dgm:t>
        <a:bodyPr/>
        <a:lstStyle/>
        <a:p>
          <a:endParaRPr lang="en-US" sz="1800"/>
        </a:p>
      </dgm:t>
    </dgm:pt>
    <dgm:pt modelId="{40168C18-C498-4B58-8208-27CAE5DA7833}" type="sibTrans" cxnId="{231759EB-FE35-429C-9125-C4049ED7E4B8}">
      <dgm:prSet/>
      <dgm:spPr/>
      <dgm:t>
        <a:bodyPr/>
        <a:lstStyle/>
        <a:p>
          <a:endParaRPr lang="en-US" sz="1800"/>
        </a:p>
      </dgm:t>
    </dgm:pt>
    <dgm:pt modelId="{C34C2D39-6AE1-495C-BF42-9C00AD9B4F95}">
      <dgm:prSet phldrT="[Text]" custT="1"/>
      <dgm:spPr/>
      <dgm:t>
        <a:bodyPr/>
        <a:lstStyle/>
        <a:p>
          <a:r>
            <a:rPr lang="sr-Latn-CS" sz="1800" dirty="0"/>
            <a:t>Odrediti sve objekte koji ne pripadaju datom pojmu.</a:t>
          </a:r>
          <a:endParaRPr lang="en-US" sz="1800" dirty="0"/>
        </a:p>
      </dgm:t>
    </dgm:pt>
    <dgm:pt modelId="{AD20D181-9122-4E72-A535-019D9F61F04A}" type="parTrans" cxnId="{03142FD7-ADC1-4471-B113-49350A4A58D9}">
      <dgm:prSet/>
      <dgm:spPr/>
      <dgm:t>
        <a:bodyPr/>
        <a:lstStyle/>
        <a:p>
          <a:endParaRPr lang="en-US" sz="1800"/>
        </a:p>
      </dgm:t>
    </dgm:pt>
    <dgm:pt modelId="{817F7306-B30B-4806-B81A-8CFACCF24318}" type="sibTrans" cxnId="{03142FD7-ADC1-4471-B113-49350A4A58D9}">
      <dgm:prSet/>
      <dgm:spPr/>
      <dgm:t>
        <a:bodyPr/>
        <a:lstStyle/>
        <a:p>
          <a:endParaRPr lang="en-US" sz="1800"/>
        </a:p>
      </dgm:t>
    </dgm:pt>
    <dgm:pt modelId="{8E47310A-1123-4E4D-A916-B52D8E0BA719}" type="pres">
      <dgm:prSet presAssocID="{CCD724EE-D8A2-4716-AC1C-1794BE41CEF4}" presName="Name0" presStyleCnt="0">
        <dgm:presLayoutVars>
          <dgm:dir/>
        </dgm:presLayoutVars>
      </dgm:prSet>
      <dgm:spPr/>
    </dgm:pt>
    <dgm:pt modelId="{9A30C628-143B-406E-A41D-6DFE689FD5C8}" type="pres">
      <dgm:prSet presAssocID="{70CF53C8-24BC-4675-B754-8D088BF87143}" presName="composite" presStyleCnt="0"/>
      <dgm:spPr/>
    </dgm:pt>
    <dgm:pt modelId="{06D22E8F-FCC6-4627-9621-6C1051429F05}" type="pres">
      <dgm:prSet presAssocID="{70CF53C8-24BC-4675-B754-8D088BF87143}" presName="Accent" presStyleLbl="alignAcc1" presStyleIdx="0" presStyleCnt="2"/>
      <dgm:spPr/>
    </dgm:pt>
    <dgm:pt modelId="{37722ADD-9F75-45A0-B143-AC5463171741}" type="pres">
      <dgm:prSet presAssocID="{70CF53C8-24BC-4675-B754-8D088BF87143}" presName="Image" presStyleLbl="node1" presStyleIdx="0" presStyleCnt="2" custScaleX="188196" custScaleY="132997" custLinFactNeighborX="866" custLinFactNeighborY="426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1B5FEB1-32A8-449B-9A4E-7A7593CFC996}" type="pres">
      <dgm:prSet presAssocID="{70CF53C8-24BC-4675-B754-8D088BF87143}" presName="Child" presStyleLbl="revTx" presStyleIdx="0" presStyleCnt="2">
        <dgm:presLayoutVars>
          <dgm:bulletEnabled val="1"/>
        </dgm:presLayoutVars>
      </dgm:prSet>
      <dgm:spPr/>
    </dgm:pt>
    <dgm:pt modelId="{55FBC0FB-C77C-4271-B6A8-F40CDD7E8D9C}" type="pres">
      <dgm:prSet presAssocID="{70CF53C8-24BC-4675-B754-8D088BF87143}" presName="Parent" presStyleLbl="alignNode1" presStyleIdx="0" presStyleCnt="2" custScaleX="180785" custScaleY="200873" custLinFactNeighborY="-3080">
        <dgm:presLayoutVars>
          <dgm:bulletEnabled val="1"/>
        </dgm:presLayoutVars>
      </dgm:prSet>
      <dgm:spPr/>
    </dgm:pt>
    <dgm:pt modelId="{1DFB2988-3493-40E3-A30A-E8B663487EC0}" type="pres">
      <dgm:prSet presAssocID="{40168C18-C498-4B58-8208-27CAE5DA7833}" presName="sibTrans" presStyleCnt="0"/>
      <dgm:spPr/>
    </dgm:pt>
    <dgm:pt modelId="{3E94964F-691A-49F9-84A9-DFB541F9E62D}" type="pres">
      <dgm:prSet presAssocID="{C34C2D39-6AE1-495C-BF42-9C00AD9B4F95}" presName="composite" presStyleCnt="0"/>
      <dgm:spPr/>
    </dgm:pt>
    <dgm:pt modelId="{18E63378-FFC2-4440-89B8-F97D03EBE507}" type="pres">
      <dgm:prSet presAssocID="{C34C2D39-6AE1-495C-BF42-9C00AD9B4F95}" presName="Accent" presStyleLbl="alignAcc1" presStyleIdx="1" presStyleCnt="2"/>
      <dgm:spPr/>
    </dgm:pt>
    <dgm:pt modelId="{38B96788-3495-4495-8133-21E6752B1068}" type="pres">
      <dgm:prSet presAssocID="{C34C2D39-6AE1-495C-BF42-9C00AD9B4F95}" presName="Image" presStyleLbl="node1" presStyleIdx="1" presStyleCnt="2" custScaleX="191802" custScaleY="132465" custLinFactNeighborX="-1355" custLinFactNeighborY="408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80888E7-B124-42D0-BB69-31E43E89EB12}" type="pres">
      <dgm:prSet presAssocID="{C34C2D39-6AE1-495C-BF42-9C00AD9B4F95}" presName="Child" presStyleLbl="revTx" presStyleIdx="1" presStyleCnt="2" custScaleX="188356" custScaleY="111907" custLinFactNeighborY="13057">
        <dgm:presLayoutVars>
          <dgm:bulletEnabled val="1"/>
        </dgm:presLayoutVars>
      </dgm:prSet>
      <dgm:spPr/>
    </dgm:pt>
    <dgm:pt modelId="{9B87C0F6-8A28-4854-8A1E-C62191E9D040}" type="pres">
      <dgm:prSet presAssocID="{C34C2D39-6AE1-495C-BF42-9C00AD9B4F95}" presName="Parent" presStyleLbl="alignNode1" presStyleIdx="1" presStyleCnt="2" custScaleX="180785" custScaleY="200873">
        <dgm:presLayoutVars>
          <dgm:bulletEnabled val="1"/>
        </dgm:presLayoutVars>
      </dgm:prSet>
      <dgm:spPr/>
    </dgm:pt>
  </dgm:ptLst>
  <dgm:cxnLst>
    <dgm:cxn modelId="{A0238D0B-88C5-460B-9282-5384570B66AB}" type="presOf" srcId="{70CF53C8-24BC-4675-B754-8D088BF87143}" destId="{55FBC0FB-C77C-4271-B6A8-F40CDD7E8D9C}" srcOrd="0" destOrd="0" presId="urn:microsoft.com/office/officeart/2008/layout/TitlePictureLineup"/>
    <dgm:cxn modelId="{03142FD7-ADC1-4471-B113-49350A4A58D9}" srcId="{CCD724EE-D8A2-4716-AC1C-1794BE41CEF4}" destId="{C34C2D39-6AE1-495C-BF42-9C00AD9B4F95}" srcOrd="1" destOrd="0" parTransId="{AD20D181-9122-4E72-A535-019D9F61F04A}" sibTransId="{817F7306-B30B-4806-B81A-8CFACCF24318}"/>
    <dgm:cxn modelId="{F5F18CDD-4BD1-4280-A754-5FA19C4BA46C}" type="presOf" srcId="{CCD724EE-D8A2-4716-AC1C-1794BE41CEF4}" destId="{8E47310A-1123-4E4D-A916-B52D8E0BA719}" srcOrd="0" destOrd="0" presId="urn:microsoft.com/office/officeart/2008/layout/TitlePictureLineup"/>
    <dgm:cxn modelId="{231759EB-FE35-429C-9125-C4049ED7E4B8}" srcId="{CCD724EE-D8A2-4716-AC1C-1794BE41CEF4}" destId="{70CF53C8-24BC-4675-B754-8D088BF87143}" srcOrd="0" destOrd="0" parTransId="{BA1A49ED-7A17-4B8B-8009-BB91BBA84D41}" sibTransId="{40168C18-C498-4B58-8208-27CAE5DA7833}"/>
    <dgm:cxn modelId="{9E42D5F9-2463-470D-AA3B-240F3207FE7F}" type="presOf" srcId="{C34C2D39-6AE1-495C-BF42-9C00AD9B4F95}" destId="{9B87C0F6-8A28-4854-8A1E-C62191E9D040}" srcOrd="0" destOrd="0" presId="urn:microsoft.com/office/officeart/2008/layout/TitlePictureLineup"/>
    <dgm:cxn modelId="{2A04AB3E-4EF5-4CE9-808F-BCA9D36D11F3}" type="presParOf" srcId="{8E47310A-1123-4E4D-A916-B52D8E0BA719}" destId="{9A30C628-143B-406E-A41D-6DFE689FD5C8}" srcOrd="0" destOrd="0" presId="urn:microsoft.com/office/officeart/2008/layout/TitlePictureLineup"/>
    <dgm:cxn modelId="{7E312187-043B-4EC6-8B3C-3D1D2C774ED3}" type="presParOf" srcId="{9A30C628-143B-406E-A41D-6DFE689FD5C8}" destId="{06D22E8F-FCC6-4627-9621-6C1051429F05}" srcOrd="0" destOrd="0" presId="urn:microsoft.com/office/officeart/2008/layout/TitlePictureLineup"/>
    <dgm:cxn modelId="{9EBAEC7E-4749-4230-8EE2-2C89ED77E011}" type="presParOf" srcId="{9A30C628-143B-406E-A41D-6DFE689FD5C8}" destId="{37722ADD-9F75-45A0-B143-AC5463171741}" srcOrd="1" destOrd="0" presId="urn:microsoft.com/office/officeart/2008/layout/TitlePictureLineup"/>
    <dgm:cxn modelId="{2025C7E8-3E39-4CF0-8EB7-7E93CD6BB37B}" type="presParOf" srcId="{9A30C628-143B-406E-A41D-6DFE689FD5C8}" destId="{E1B5FEB1-32A8-449B-9A4E-7A7593CFC996}" srcOrd="2" destOrd="0" presId="urn:microsoft.com/office/officeart/2008/layout/TitlePictureLineup"/>
    <dgm:cxn modelId="{A00DE655-6B23-4697-985B-4B2B7BCF43BE}" type="presParOf" srcId="{9A30C628-143B-406E-A41D-6DFE689FD5C8}" destId="{55FBC0FB-C77C-4271-B6A8-F40CDD7E8D9C}" srcOrd="3" destOrd="0" presId="urn:microsoft.com/office/officeart/2008/layout/TitlePictureLineup"/>
    <dgm:cxn modelId="{E1350264-5722-4BBF-966E-7E949F537CB8}" type="presParOf" srcId="{8E47310A-1123-4E4D-A916-B52D8E0BA719}" destId="{1DFB2988-3493-40E3-A30A-E8B663487EC0}" srcOrd="1" destOrd="0" presId="urn:microsoft.com/office/officeart/2008/layout/TitlePictureLineup"/>
    <dgm:cxn modelId="{B601D5C4-3387-448C-BCE5-87F13B86B049}" type="presParOf" srcId="{8E47310A-1123-4E4D-A916-B52D8E0BA719}" destId="{3E94964F-691A-49F9-84A9-DFB541F9E62D}" srcOrd="2" destOrd="0" presId="urn:microsoft.com/office/officeart/2008/layout/TitlePictureLineup"/>
    <dgm:cxn modelId="{B088D27F-4B86-465F-96A0-83B17AD2F513}" type="presParOf" srcId="{3E94964F-691A-49F9-84A9-DFB541F9E62D}" destId="{18E63378-FFC2-4440-89B8-F97D03EBE507}" srcOrd="0" destOrd="0" presId="urn:microsoft.com/office/officeart/2008/layout/TitlePictureLineup"/>
    <dgm:cxn modelId="{8EFF2829-4C40-4C63-B146-5E21FEBD13A3}" type="presParOf" srcId="{3E94964F-691A-49F9-84A9-DFB541F9E62D}" destId="{38B96788-3495-4495-8133-21E6752B1068}" srcOrd="1" destOrd="0" presId="urn:microsoft.com/office/officeart/2008/layout/TitlePictureLineup"/>
    <dgm:cxn modelId="{64E4C8F5-7071-4826-AE66-F9E74E16F192}" type="presParOf" srcId="{3E94964F-691A-49F9-84A9-DFB541F9E62D}" destId="{680888E7-B124-42D0-BB69-31E43E89EB12}" srcOrd="2" destOrd="0" presId="urn:microsoft.com/office/officeart/2008/layout/TitlePictureLineup"/>
    <dgm:cxn modelId="{5DE2547D-E2AA-4703-8DCF-4166B6DD3179}" type="presParOf" srcId="{3E94964F-691A-49F9-84A9-DFB541F9E62D}" destId="{9B87C0F6-8A28-4854-8A1E-C62191E9D04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974A9E-20D1-4CA2-8843-BB3D7422CBEE}" type="doc">
      <dgm:prSet loTypeId="urn:microsoft.com/office/officeart/2005/8/layout/vProcess5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2612F75-B990-4971-A839-C4E8C9A00CFE}">
      <dgm:prSet phldrT="[Text]" custT="1"/>
      <dgm:spPr>
        <a:solidFill>
          <a:srgbClr val="FF797C">
            <a:alpha val="63137"/>
          </a:srgbClr>
        </a:solidFill>
      </dgm:spPr>
      <dgm:t>
        <a:bodyPr/>
        <a:lstStyle/>
        <a:p>
          <a:r>
            <a:rPr lang="sr-Latn-CS" sz="2000" b="1" dirty="0">
              <a:solidFill>
                <a:srgbClr val="C00000"/>
              </a:solidFill>
            </a:rPr>
            <a:t>Posmatranje realnih (konkretnih) predmeta</a:t>
          </a:r>
          <a:endParaRPr lang="en-US" sz="2000" b="1" dirty="0">
            <a:solidFill>
              <a:srgbClr val="C00000"/>
            </a:solidFill>
          </a:endParaRPr>
        </a:p>
      </dgm:t>
    </dgm:pt>
    <dgm:pt modelId="{CCF6B8CD-1EA7-4838-B573-038DADBE9C66}" type="parTrans" cxnId="{A8B23B1E-CA2B-44EE-85A6-AC8585D701D0}">
      <dgm:prSet/>
      <dgm:spPr/>
      <dgm:t>
        <a:bodyPr/>
        <a:lstStyle/>
        <a:p>
          <a:endParaRPr lang="en-US" sz="2000"/>
        </a:p>
      </dgm:t>
    </dgm:pt>
    <dgm:pt modelId="{81C4E236-BF84-4E09-9AED-57E735D9175D}" type="sibTrans" cxnId="{A8B23B1E-CA2B-44EE-85A6-AC8585D701D0}">
      <dgm:prSet custT="1"/>
      <dgm:spPr/>
      <dgm:t>
        <a:bodyPr/>
        <a:lstStyle/>
        <a:p>
          <a:endParaRPr lang="en-US" sz="2000"/>
        </a:p>
      </dgm:t>
    </dgm:pt>
    <dgm:pt modelId="{05732F67-0B03-4B0D-98D9-46804E2A0999}">
      <dgm:prSet custT="1"/>
      <dgm:spPr>
        <a:solidFill>
          <a:srgbClr val="FF797C">
            <a:alpha val="63137"/>
          </a:srgbClr>
        </a:solidFill>
      </dgm:spPr>
      <dgm:t>
        <a:bodyPr/>
        <a:lstStyle/>
        <a:p>
          <a:r>
            <a:rPr lang="sr-Latn-CS" sz="2000" b="1">
              <a:solidFill>
                <a:srgbClr val="C00000"/>
              </a:solidFill>
            </a:rPr>
            <a:t>Uočavanje bitnih zajedničkih karakteristika posmatranih predmeta </a:t>
          </a:r>
          <a:endParaRPr lang="sr-Latn-CS" sz="2000" b="1" dirty="0">
            <a:solidFill>
              <a:srgbClr val="C00000"/>
            </a:solidFill>
          </a:endParaRPr>
        </a:p>
      </dgm:t>
    </dgm:pt>
    <dgm:pt modelId="{CC29FE1A-9F95-46AF-96F0-EF7B17B6FE7A}" type="parTrans" cxnId="{62E21B5E-B24B-4446-99E1-2F4ABA4D10B7}">
      <dgm:prSet/>
      <dgm:spPr/>
      <dgm:t>
        <a:bodyPr/>
        <a:lstStyle/>
        <a:p>
          <a:endParaRPr lang="en-US" sz="2000"/>
        </a:p>
      </dgm:t>
    </dgm:pt>
    <dgm:pt modelId="{D46DCB24-7A0A-410D-AF91-2C512AE3FD79}" type="sibTrans" cxnId="{62E21B5E-B24B-4446-99E1-2F4ABA4D10B7}">
      <dgm:prSet custT="1"/>
      <dgm:spPr/>
      <dgm:t>
        <a:bodyPr/>
        <a:lstStyle/>
        <a:p>
          <a:endParaRPr lang="en-US" sz="2000"/>
        </a:p>
      </dgm:t>
    </dgm:pt>
    <dgm:pt modelId="{D12EA39C-8DF8-4150-9CF0-8C01F60A99B0}">
      <dgm:prSet custT="1"/>
      <dgm:spPr>
        <a:solidFill>
          <a:srgbClr val="FF797C">
            <a:alpha val="63137"/>
          </a:srgbClr>
        </a:solidFill>
      </dgm:spPr>
      <dgm:t>
        <a:bodyPr/>
        <a:lstStyle/>
        <a:p>
          <a:r>
            <a:rPr lang="sr-Latn-CS" sz="2000" b="1" dirty="0">
              <a:solidFill>
                <a:srgbClr val="C00000"/>
              </a:solidFill>
            </a:rPr>
            <a:t>Formiranje predstave (mentalna slika zajedničkih osobina svih pojedinačnih predmeta)</a:t>
          </a:r>
          <a:endParaRPr lang="en-US" sz="2000" b="1" dirty="0">
            <a:solidFill>
              <a:srgbClr val="C00000"/>
            </a:solidFill>
          </a:endParaRPr>
        </a:p>
      </dgm:t>
    </dgm:pt>
    <dgm:pt modelId="{6FDDCEF7-5105-4C07-BBBA-2F1954CA83A6}" type="parTrans" cxnId="{BE8129FD-0EAF-4274-BE76-0DE730FC4C23}">
      <dgm:prSet/>
      <dgm:spPr/>
      <dgm:t>
        <a:bodyPr/>
        <a:lstStyle/>
        <a:p>
          <a:endParaRPr lang="en-US" sz="2000"/>
        </a:p>
      </dgm:t>
    </dgm:pt>
    <dgm:pt modelId="{86BC3E32-6234-4F0E-A13E-187BE3E5CFC2}" type="sibTrans" cxnId="{BE8129FD-0EAF-4274-BE76-0DE730FC4C23}">
      <dgm:prSet custT="1"/>
      <dgm:spPr/>
      <dgm:t>
        <a:bodyPr/>
        <a:lstStyle/>
        <a:p>
          <a:endParaRPr lang="en-US" sz="2000"/>
        </a:p>
      </dgm:t>
    </dgm:pt>
    <dgm:pt modelId="{075920C2-F4B2-4AFF-A8F1-E317F3E8A821}">
      <dgm:prSet custT="1"/>
      <dgm:spPr>
        <a:solidFill>
          <a:srgbClr val="FF797C">
            <a:alpha val="63137"/>
          </a:srgbClr>
        </a:solidFill>
      </dgm:spPr>
      <dgm:t>
        <a:bodyPr/>
        <a:lstStyle/>
        <a:p>
          <a:r>
            <a:rPr lang="sr-Latn-CS" sz="2000" b="1">
              <a:solidFill>
                <a:srgbClr val="C00000"/>
              </a:solidFill>
            </a:rPr>
            <a:t>Imenovanje pojma</a:t>
          </a:r>
          <a:endParaRPr lang="en-US" sz="2000" b="1" dirty="0">
            <a:solidFill>
              <a:srgbClr val="C00000"/>
            </a:solidFill>
          </a:endParaRPr>
        </a:p>
      </dgm:t>
    </dgm:pt>
    <dgm:pt modelId="{797DAB76-C7E5-4853-87FC-1AA68EE893C6}" type="parTrans" cxnId="{C5E324F6-2739-4357-8E9E-0B4DF144870F}">
      <dgm:prSet/>
      <dgm:spPr/>
      <dgm:t>
        <a:bodyPr/>
        <a:lstStyle/>
        <a:p>
          <a:endParaRPr lang="en-US" sz="2000"/>
        </a:p>
      </dgm:t>
    </dgm:pt>
    <dgm:pt modelId="{0ABA6032-1584-4345-8DF0-4D7CACBD42BC}" type="sibTrans" cxnId="{C5E324F6-2739-4357-8E9E-0B4DF144870F}">
      <dgm:prSet custT="1"/>
      <dgm:spPr/>
      <dgm:t>
        <a:bodyPr/>
        <a:lstStyle/>
        <a:p>
          <a:endParaRPr lang="en-US" sz="2000"/>
        </a:p>
      </dgm:t>
    </dgm:pt>
    <dgm:pt modelId="{A9585628-57D2-4671-8DE4-2E83ABE558E0}">
      <dgm:prSet custT="1"/>
      <dgm:spPr>
        <a:solidFill>
          <a:srgbClr val="FF797C">
            <a:alpha val="63137"/>
          </a:srgbClr>
        </a:solidFill>
      </dgm:spPr>
      <dgm:t>
        <a:bodyPr/>
        <a:lstStyle/>
        <a:p>
          <a:r>
            <a:rPr lang="sr-Latn-CS" sz="2000" b="1" dirty="0">
              <a:solidFill>
                <a:srgbClr val="C00000"/>
              </a:solidFill>
            </a:rPr>
            <a:t>Simboličko zapisivanje  (po potrebi - ukoliko je primereno uzrastu dece</a:t>
          </a:r>
          <a:r>
            <a:rPr lang="sr-Latn-RS" sz="2000" b="1" dirty="0">
              <a:solidFill>
                <a:srgbClr val="C00000"/>
              </a:solidFill>
            </a:rPr>
            <a:t>)</a:t>
          </a:r>
          <a:endParaRPr lang="en-US" sz="2000" b="1" dirty="0">
            <a:solidFill>
              <a:srgbClr val="C00000"/>
            </a:solidFill>
          </a:endParaRPr>
        </a:p>
      </dgm:t>
    </dgm:pt>
    <dgm:pt modelId="{9718CCFC-CD0B-427B-8719-737BE39B2265}" type="parTrans" cxnId="{D609406A-6CFC-4DDA-8FB2-9AA1BC814310}">
      <dgm:prSet/>
      <dgm:spPr/>
      <dgm:t>
        <a:bodyPr/>
        <a:lstStyle/>
        <a:p>
          <a:endParaRPr lang="en-US" sz="2000"/>
        </a:p>
      </dgm:t>
    </dgm:pt>
    <dgm:pt modelId="{FDB5BE6F-F1F0-4EBF-8401-D9B54F5C4715}" type="sibTrans" cxnId="{D609406A-6CFC-4DDA-8FB2-9AA1BC814310}">
      <dgm:prSet/>
      <dgm:spPr/>
      <dgm:t>
        <a:bodyPr/>
        <a:lstStyle/>
        <a:p>
          <a:endParaRPr lang="en-US" sz="2000"/>
        </a:p>
      </dgm:t>
    </dgm:pt>
    <dgm:pt modelId="{49ADD017-B4D8-4971-BFE3-431382D9F163}" type="pres">
      <dgm:prSet presAssocID="{69974A9E-20D1-4CA2-8843-BB3D7422CBEE}" presName="outerComposite" presStyleCnt="0">
        <dgm:presLayoutVars>
          <dgm:chMax val="5"/>
          <dgm:dir/>
          <dgm:resizeHandles val="exact"/>
        </dgm:presLayoutVars>
      </dgm:prSet>
      <dgm:spPr/>
    </dgm:pt>
    <dgm:pt modelId="{AB47BA6F-9A32-4B61-9E20-DC6797C4E50C}" type="pres">
      <dgm:prSet presAssocID="{69974A9E-20D1-4CA2-8843-BB3D7422CBEE}" presName="dummyMaxCanvas" presStyleCnt="0">
        <dgm:presLayoutVars/>
      </dgm:prSet>
      <dgm:spPr/>
    </dgm:pt>
    <dgm:pt modelId="{855A1372-C2EA-4C41-98D2-F8167E2E8A41}" type="pres">
      <dgm:prSet presAssocID="{69974A9E-20D1-4CA2-8843-BB3D7422CBEE}" presName="FiveNodes_1" presStyleLbl="node1" presStyleIdx="0" presStyleCnt="5">
        <dgm:presLayoutVars>
          <dgm:bulletEnabled val="1"/>
        </dgm:presLayoutVars>
      </dgm:prSet>
      <dgm:spPr/>
    </dgm:pt>
    <dgm:pt modelId="{E9F2A1EB-75AD-4C19-A629-346C245B9A68}" type="pres">
      <dgm:prSet presAssocID="{69974A9E-20D1-4CA2-8843-BB3D7422CBEE}" presName="FiveNodes_2" presStyleLbl="node1" presStyleIdx="1" presStyleCnt="5">
        <dgm:presLayoutVars>
          <dgm:bulletEnabled val="1"/>
        </dgm:presLayoutVars>
      </dgm:prSet>
      <dgm:spPr/>
    </dgm:pt>
    <dgm:pt modelId="{4FFAF8A8-E6A4-4AF7-81B9-F27210828B09}" type="pres">
      <dgm:prSet presAssocID="{69974A9E-20D1-4CA2-8843-BB3D7422CBEE}" presName="FiveNodes_3" presStyleLbl="node1" presStyleIdx="2" presStyleCnt="5">
        <dgm:presLayoutVars>
          <dgm:bulletEnabled val="1"/>
        </dgm:presLayoutVars>
      </dgm:prSet>
      <dgm:spPr/>
    </dgm:pt>
    <dgm:pt modelId="{54082DF1-76C6-422C-A992-281B589D92B8}" type="pres">
      <dgm:prSet presAssocID="{69974A9E-20D1-4CA2-8843-BB3D7422CBEE}" presName="FiveNodes_4" presStyleLbl="node1" presStyleIdx="3" presStyleCnt="5">
        <dgm:presLayoutVars>
          <dgm:bulletEnabled val="1"/>
        </dgm:presLayoutVars>
      </dgm:prSet>
      <dgm:spPr/>
    </dgm:pt>
    <dgm:pt modelId="{31C6515F-2995-4405-9270-2D1384EDC608}" type="pres">
      <dgm:prSet presAssocID="{69974A9E-20D1-4CA2-8843-BB3D7422CBEE}" presName="FiveNodes_5" presStyleLbl="node1" presStyleIdx="4" presStyleCnt="5">
        <dgm:presLayoutVars>
          <dgm:bulletEnabled val="1"/>
        </dgm:presLayoutVars>
      </dgm:prSet>
      <dgm:spPr/>
    </dgm:pt>
    <dgm:pt modelId="{B3D1839D-4D40-497E-81AC-DC1ADE9DBD88}" type="pres">
      <dgm:prSet presAssocID="{69974A9E-20D1-4CA2-8843-BB3D7422CBEE}" presName="FiveConn_1-2" presStyleLbl="fgAccFollowNode1" presStyleIdx="0" presStyleCnt="4">
        <dgm:presLayoutVars>
          <dgm:bulletEnabled val="1"/>
        </dgm:presLayoutVars>
      </dgm:prSet>
      <dgm:spPr/>
    </dgm:pt>
    <dgm:pt modelId="{0072690B-77CA-43F8-8AA5-B60811803C30}" type="pres">
      <dgm:prSet presAssocID="{69974A9E-20D1-4CA2-8843-BB3D7422CBEE}" presName="FiveConn_2-3" presStyleLbl="fgAccFollowNode1" presStyleIdx="1" presStyleCnt="4">
        <dgm:presLayoutVars>
          <dgm:bulletEnabled val="1"/>
        </dgm:presLayoutVars>
      </dgm:prSet>
      <dgm:spPr/>
    </dgm:pt>
    <dgm:pt modelId="{DB182EB2-407E-48B9-8408-B71F7B17179E}" type="pres">
      <dgm:prSet presAssocID="{69974A9E-20D1-4CA2-8843-BB3D7422CBEE}" presName="FiveConn_3-4" presStyleLbl="fgAccFollowNode1" presStyleIdx="2" presStyleCnt="4">
        <dgm:presLayoutVars>
          <dgm:bulletEnabled val="1"/>
        </dgm:presLayoutVars>
      </dgm:prSet>
      <dgm:spPr/>
    </dgm:pt>
    <dgm:pt modelId="{A1DAD38C-C8AC-41EF-8C16-EC0F401DB5F5}" type="pres">
      <dgm:prSet presAssocID="{69974A9E-20D1-4CA2-8843-BB3D7422CBEE}" presName="FiveConn_4-5" presStyleLbl="fgAccFollowNode1" presStyleIdx="3" presStyleCnt="4">
        <dgm:presLayoutVars>
          <dgm:bulletEnabled val="1"/>
        </dgm:presLayoutVars>
      </dgm:prSet>
      <dgm:spPr/>
    </dgm:pt>
    <dgm:pt modelId="{B2FC511B-9566-4C87-99A8-6926FA4E9347}" type="pres">
      <dgm:prSet presAssocID="{69974A9E-20D1-4CA2-8843-BB3D7422CBEE}" presName="FiveNodes_1_text" presStyleLbl="node1" presStyleIdx="4" presStyleCnt="5">
        <dgm:presLayoutVars>
          <dgm:bulletEnabled val="1"/>
        </dgm:presLayoutVars>
      </dgm:prSet>
      <dgm:spPr/>
    </dgm:pt>
    <dgm:pt modelId="{DB52C4BE-C707-4894-B159-7D498F62626B}" type="pres">
      <dgm:prSet presAssocID="{69974A9E-20D1-4CA2-8843-BB3D7422CBEE}" presName="FiveNodes_2_text" presStyleLbl="node1" presStyleIdx="4" presStyleCnt="5">
        <dgm:presLayoutVars>
          <dgm:bulletEnabled val="1"/>
        </dgm:presLayoutVars>
      </dgm:prSet>
      <dgm:spPr/>
    </dgm:pt>
    <dgm:pt modelId="{9CBD0735-FB98-46A1-90FC-066C018BD395}" type="pres">
      <dgm:prSet presAssocID="{69974A9E-20D1-4CA2-8843-BB3D7422CBEE}" presName="FiveNodes_3_text" presStyleLbl="node1" presStyleIdx="4" presStyleCnt="5">
        <dgm:presLayoutVars>
          <dgm:bulletEnabled val="1"/>
        </dgm:presLayoutVars>
      </dgm:prSet>
      <dgm:spPr/>
    </dgm:pt>
    <dgm:pt modelId="{74756C33-EFDA-4B59-A1F0-D963C9DFCFEC}" type="pres">
      <dgm:prSet presAssocID="{69974A9E-20D1-4CA2-8843-BB3D7422CBEE}" presName="FiveNodes_4_text" presStyleLbl="node1" presStyleIdx="4" presStyleCnt="5">
        <dgm:presLayoutVars>
          <dgm:bulletEnabled val="1"/>
        </dgm:presLayoutVars>
      </dgm:prSet>
      <dgm:spPr/>
    </dgm:pt>
    <dgm:pt modelId="{53D54A49-EE7B-444A-8617-B519E6ABF11D}" type="pres">
      <dgm:prSet presAssocID="{69974A9E-20D1-4CA2-8843-BB3D7422CBE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8B23B1E-CA2B-44EE-85A6-AC8585D701D0}" srcId="{69974A9E-20D1-4CA2-8843-BB3D7422CBEE}" destId="{92612F75-B990-4971-A839-C4E8C9A00CFE}" srcOrd="0" destOrd="0" parTransId="{CCF6B8CD-1EA7-4838-B573-038DADBE9C66}" sibTransId="{81C4E236-BF84-4E09-9AED-57E735D9175D}"/>
    <dgm:cxn modelId="{36416F28-13EB-4745-83BA-5144F19B6EB2}" type="presOf" srcId="{D46DCB24-7A0A-410D-AF91-2C512AE3FD79}" destId="{0072690B-77CA-43F8-8AA5-B60811803C30}" srcOrd="0" destOrd="0" presId="urn:microsoft.com/office/officeart/2005/8/layout/vProcess5"/>
    <dgm:cxn modelId="{44B69735-10A2-4A3E-8E25-25DB2E2693B0}" type="presOf" srcId="{86BC3E32-6234-4F0E-A13E-187BE3E5CFC2}" destId="{DB182EB2-407E-48B9-8408-B71F7B17179E}" srcOrd="0" destOrd="0" presId="urn:microsoft.com/office/officeart/2005/8/layout/vProcess5"/>
    <dgm:cxn modelId="{30F20E3B-8593-4A11-A388-C78E9760DE6B}" type="presOf" srcId="{05732F67-0B03-4B0D-98D9-46804E2A0999}" destId="{E9F2A1EB-75AD-4C19-A629-346C245B9A68}" srcOrd="0" destOrd="0" presId="urn:microsoft.com/office/officeart/2005/8/layout/vProcess5"/>
    <dgm:cxn modelId="{62E21B5E-B24B-4446-99E1-2F4ABA4D10B7}" srcId="{69974A9E-20D1-4CA2-8843-BB3D7422CBEE}" destId="{05732F67-0B03-4B0D-98D9-46804E2A0999}" srcOrd="1" destOrd="0" parTransId="{CC29FE1A-9F95-46AF-96F0-EF7B17B6FE7A}" sibTransId="{D46DCB24-7A0A-410D-AF91-2C512AE3FD79}"/>
    <dgm:cxn modelId="{D609406A-6CFC-4DDA-8FB2-9AA1BC814310}" srcId="{69974A9E-20D1-4CA2-8843-BB3D7422CBEE}" destId="{A9585628-57D2-4671-8DE4-2E83ABE558E0}" srcOrd="4" destOrd="0" parTransId="{9718CCFC-CD0B-427B-8719-737BE39B2265}" sibTransId="{FDB5BE6F-F1F0-4EBF-8401-D9B54F5C4715}"/>
    <dgm:cxn modelId="{84743E55-4A58-43A4-B6AD-9FF4E8331934}" type="presOf" srcId="{A9585628-57D2-4671-8DE4-2E83ABE558E0}" destId="{31C6515F-2995-4405-9270-2D1384EDC608}" srcOrd="0" destOrd="0" presId="urn:microsoft.com/office/officeart/2005/8/layout/vProcess5"/>
    <dgm:cxn modelId="{FB01658C-4B13-4FCE-B1FD-15F4DCDB655E}" type="presOf" srcId="{69974A9E-20D1-4CA2-8843-BB3D7422CBEE}" destId="{49ADD017-B4D8-4971-BFE3-431382D9F163}" srcOrd="0" destOrd="0" presId="urn:microsoft.com/office/officeart/2005/8/layout/vProcess5"/>
    <dgm:cxn modelId="{26114196-E057-4DE7-B6C1-3FD44AAE648C}" type="presOf" srcId="{05732F67-0B03-4B0D-98D9-46804E2A0999}" destId="{DB52C4BE-C707-4894-B159-7D498F62626B}" srcOrd="1" destOrd="0" presId="urn:microsoft.com/office/officeart/2005/8/layout/vProcess5"/>
    <dgm:cxn modelId="{4CC58FA0-F24E-4853-B194-D4A99DDA5443}" type="presOf" srcId="{81C4E236-BF84-4E09-9AED-57E735D9175D}" destId="{B3D1839D-4D40-497E-81AC-DC1ADE9DBD88}" srcOrd="0" destOrd="0" presId="urn:microsoft.com/office/officeart/2005/8/layout/vProcess5"/>
    <dgm:cxn modelId="{4CF109A9-1579-47DD-9BFA-6A3C3C3EABCD}" type="presOf" srcId="{D12EA39C-8DF8-4150-9CF0-8C01F60A99B0}" destId="{9CBD0735-FB98-46A1-90FC-066C018BD395}" srcOrd="1" destOrd="0" presId="urn:microsoft.com/office/officeart/2005/8/layout/vProcess5"/>
    <dgm:cxn modelId="{D0E5E0BC-C03C-4592-8D3D-C8AB1EF7886D}" type="presOf" srcId="{92612F75-B990-4971-A839-C4E8C9A00CFE}" destId="{855A1372-C2EA-4C41-98D2-F8167E2E8A41}" srcOrd="0" destOrd="0" presId="urn:microsoft.com/office/officeart/2005/8/layout/vProcess5"/>
    <dgm:cxn modelId="{726D0FCC-53F0-4949-822A-9B4DBDDC330C}" type="presOf" srcId="{A9585628-57D2-4671-8DE4-2E83ABE558E0}" destId="{53D54A49-EE7B-444A-8617-B519E6ABF11D}" srcOrd="1" destOrd="0" presId="urn:microsoft.com/office/officeart/2005/8/layout/vProcess5"/>
    <dgm:cxn modelId="{99000CDC-22A0-4D1A-BCC5-1BEBE4E50C33}" type="presOf" srcId="{0ABA6032-1584-4345-8DF0-4D7CACBD42BC}" destId="{A1DAD38C-C8AC-41EF-8C16-EC0F401DB5F5}" srcOrd="0" destOrd="0" presId="urn:microsoft.com/office/officeart/2005/8/layout/vProcess5"/>
    <dgm:cxn modelId="{B9C235DE-B5D3-4FE9-84BC-F5DBF51A8A99}" type="presOf" srcId="{D12EA39C-8DF8-4150-9CF0-8C01F60A99B0}" destId="{4FFAF8A8-E6A4-4AF7-81B9-F27210828B09}" srcOrd="0" destOrd="0" presId="urn:microsoft.com/office/officeart/2005/8/layout/vProcess5"/>
    <dgm:cxn modelId="{72AAD5E2-FA70-4749-968E-20B47822CFE8}" type="presOf" srcId="{075920C2-F4B2-4AFF-A8F1-E317F3E8A821}" destId="{54082DF1-76C6-422C-A992-281B589D92B8}" srcOrd="0" destOrd="0" presId="urn:microsoft.com/office/officeart/2005/8/layout/vProcess5"/>
    <dgm:cxn modelId="{E1D4F3E2-39C1-40CB-8867-65A3D5C96D89}" type="presOf" srcId="{92612F75-B990-4971-A839-C4E8C9A00CFE}" destId="{B2FC511B-9566-4C87-99A8-6926FA4E9347}" srcOrd="1" destOrd="0" presId="urn:microsoft.com/office/officeart/2005/8/layout/vProcess5"/>
    <dgm:cxn modelId="{D2BD92E4-4100-4D6C-913F-B3629CEC28C5}" type="presOf" srcId="{075920C2-F4B2-4AFF-A8F1-E317F3E8A821}" destId="{74756C33-EFDA-4B59-A1F0-D963C9DFCFEC}" srcOrd="1" destOrd="0" presId="urn:microsoft.com/office/officeart/2005/8/layout/vProcess5"/>
    <dgm:cxn modelId="{C5E324F6-2739-4357-8E9E-0B4DF144870F}" srcId="{69974A9E-20D1-4CA2-8843-BB3D7422CBEE}" destId="{075920C2-F4B2-4AFF-A8F1-E317F3E8A821}" srcOrd="3" destOrd="0" parTransId="{797DAB76-C7E5-4853-87FC-1AA68EE893C6}" sibTransId="{0ABA6032-1584-4345-8DF0-4D7CACBD42BC}"/>
    <dgm:cxn modelId="{BE8129FD-0EAF-4274-BE76-0DE730FC4C23}" srcId="{69974A9E-20D1-4CA2-8843-BB3D7422CBEE}" destId="{D12EA39C-8DF8-4150-9CF0-8C01F60A99B0}" srcOrd="2" destOrd="0" parTransId="{6FDDCEF7-5105-4C07-BBBA-2F1954CA83A6}" sibTransId="{86BC3E32-6234-4F0E-A13E-187BE3E5CFC2}"/>
    <dgm:cxn modelId="{79268EA1-7495-4EC9-A6DF-69B0559DDAC5}" type="presParOf" srcId="{49ADD017-B4D8-4971-BFE3-431382D9F163}" destId="{AB47BA6F-9A32-4B61-9E20-DC6797C4E50C}" srcOrd="0" destOrd="0" presId="urn:microsoft.com/office/officeart/2005/8/layout/vProcess5"/>
    <dgm:cxn modelId="{6F1BF440-F884-4B97-B8BD-6BC6A4F0CD11}" type="presParOf" srcId="{49ADD017-B4D8-4971-BFE3-431382D9F163}" destId="{855A1372-C2EA-4C41-98D2-F8167E2E8A41}" srcOrd="1" destOrd="0" presId="urn:microsoft.com/office/officeart/2005/8/layout/vProcess5"/>
    <dgm:cxn modelId="{4E80ADAB-F0B7-467F-9BBD-E0CBFDF3C65B}" type="presParOf" srcId="{49ADD017-B4D8-4971-BFE3-431382D9F163}" destId="{E9F2A1EB-75AD-4C19-A629-346C245B9A68}" srcOrd="2" destOrd="0" presId="urn:microsoft.com/office/officeart/2005/8/layout/vProcess5"/>
    <dgm:cxn modelId="{6EEE417A-5039-4EE1-9BB0-678D45590442}" type="presParOf" srcId="{49ADD017-B4D8-4971-BFE3-431382D9F163}" destId="{4FFAF8A8-E6A4-4AF7-81B9-F27210828B09}" srcOrd="3" destOrd="0" presId="urn:microsoft.com/office/officeart/2005/8/layout/vProcess5"/>
    <dgm:cxn modelId="{A519F953-3512-46B5-BAD3-22AF176E194E}" type="presParOf" srcId="{49ADD017-B4D8-4971-BFE3-431382D9F163}" destId="{54082DF1-76C6-422C-A992-281B589D92B8}" srcOrd="4" destOrd="0" presId="urn:microsoft.com/office/officeart/2005/8/layout/vProcess5"/>
    <dgm:cxn modelId="{5F95BA71-C78C-455D-B8B3-D683B72E6C82}" type="presParOf" srcId="{49ADD017-B4D8-4971-BFE3-431382D9F163}" destId="{31C6515F-2995-4405-9270-2D1384EDC608}" srcOrd="5" destOrd="0" presId="urn:microsoft.com/office/officeart/2005/8/layout/vProcess5"/>
    <dgm:cxn modelId="{C9DB6029-9C3D-47F6-8FE6-79796F7341FB}" type="presParOf" srcId="{49ADD017-B4D8-4971-BFE3-431382D9F163}" destId="{B3D1839D-4D40-497E-81AC-DC1ADE9DBD88}" srcOrd="6" destOrd="0" presId="urn:microsoft.com/office/officeart/2005/8/layout/vProcess5"/>
    <dgm:cxn modelId="{B99F281A-D89E-43B4-AD2D-199F77AC16DC}" type="presParOf" srcId="{49ADD017-B4D8-4971-BFE3-431382D9F163}" destId="{0072690B-77CA-43F8-8AA5-B60811803C30}" srcOrd="7" destOrd="0" presId="urn:microsoft.com/office/officeart/2005/8/layout/vProcess5"/>
    <dgm:cxn modelId="{78FBE6AA-2539-498D-A594-AC74607DA499}" type="presParOf" srcId="{49ADD017-B4D8-4971-BFE3-431382D9F163}" destId="{DB182EB2-407E-48B9-8408-B71F7B17179E}" srcOrd="8" destOrd="0" presId="urn:microsoft.com/office/officeart/2005/8/layout/vProcess5"/>
    <dgm:cxn modelId="{276BA856-6727-4979-9721-18B8529BF4D8}" type="presParOf" srcId="{49ADD017-B4D8-4971-BFE3-431382D9F163}" destId="{A1DAD38C-C8AC-41EF-8C16-EC0F401DB5F5}" srcOrd="9" destOrd="0" presId="urn:microsoft.com/office/officeart/2005/8/layout/vProcess5"/>
    <dgm:cxn modelId="{3EB67EEF-4B58-4CC2-B4B3-8290105630B2}" type="presParOf" srcId="{49ADD017-B4D8-4971-BFE3-431382D9F163}" destId="{B2FC511B-9566-4C87-99A8-6926FA4E9347}" srcOrd="10" destOrd="0" presId="urn:microsoft.com/office/officeart/2005/8/layout/vProcess5"/>
    <dgm:cxn modelId="{FF5407C1-0C28-4FB6-958D-FF6DEC0C3FCF}" type="presParOf" srcId="{49ADD017-B4D8-4971-BFE3-431382D9F163}" destId="{DB52C4BE-C707-4894-B159-7D498F62626B}" srcOrd="11" destOrd="0" presId="urn:microsoft.com/office/officeart/2005/8/layout/vProcess5"/>
    <dgm:cxn modelId="{3D2BF29C-8052-4838-8A24-55CCA0111BC1}" type="presParOf" srcId="{49ADD017-B4D8-4971-BFE3-431382D9F163}" destId="{9CBD0735-FB98-46A1-90FC-066C018BD395}" srcOrd="12" destOrd="0" presId="urn:microsoft.com/office/officeart/2005/8/layout/vProcess5"/>
    <dgm:cxn modelId="{D4568EAC-18AF-4B2F-BD9A-0689F895941B}" type="presParOf" srcId="{49ADD017-B4D8-4971-BFE3-431382D9F163}" destId="{74756C33-EFDA-4B59-A1F0-D963C9DFCFEC}" srcOrd="13" destOrd="0" presId="urn:microsoft.com/office/officeart/2005/8/layout/vProcess5"/>
    <dgm:cxn modelId="{2339D108-6E9B-4F0D-8640-8B93DFF9C7CE}" type="presParOf" srcId="{49ADD017-B4D8-4971-BFE3-431382D9F163}" destId="{53D54A49-EE7B-444A-8617-B519E6ABF11D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F4FB-67A6-44E2-9DFD-CE9C509E4564}">
      <dsp:nvSpPr>
        <dsp:cNvPr id="0" name=""/>
        <dsp:cNvSpPr/>
      </dsp:nvSpPr>
      <dsp:spPr>
        <a:xfrm>
          <a:off x="3507" y="1595084"/>
          <a:ext cx="2041574" cy="816629"/>
        </a:xfrm>
        <a:prstGeom prst="chevron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>
              <a:latin typeface="Calibri"/>
              <a:ea typeface="+mn-ea"/>
              <a:cs typeface="+mn-cs"/>
            </a:rPr>
            <a:t>Prostor</a:t>
          </a:r>
          <a:endParaRPr lang="en-US" sz="2800" kern="1200" dirty="0">
            <a:latin typeface="Calibri"/>
            <a:ea typeface="+mn-ea"/>
            <a:cs typeface="+mn-cs"/>
          </a:endParaRPr>
        </a:p>
      </dsp:txBody>
      <dsp:txXfrm>
        <a:off x="411822" y="1595084"/>
        <a:ext cx="1224945" cy="816629"/>
      </dsp:txXfrm>
    </dsp:sp>
    <dsp:sp modelId="{2F1E006B-36A7-42A2-82F7-F87186493488}">
      <dsp:nvSpPr>
        <dsp:cNvPr id="0" name=""/>
        <dsp:cNvSpPr/>
      </dsp:nvSpPr>
      <dsp:spPr>
        <a:xfrm>
          <a:off x="1840924" y="1595084"/>
          <a:ext cx="2041574" cy="816629"/>
        </a:xfrm>
        <a:prstGeom prst="chevron">
          <a:avLst/>
        </a:prstGeom>
        <a:gradFill rotWithShape="0">
          <a:gsLst>
            <a:gs pos="0">
              <a:schemeClr val="accent5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>
              <a:latin typeface="Calibri"/>
              <a:ea typeface="+mn-ea"/>
              <a:cs typeface="+mn-cs"/>
            </a:rPr>
            <a:t>Ravan</a:t>
          </a:r>
          <a:endParaRPr lang="en-US" sz="2800" kern="1200" dirty="0">
            <a:latin typeface="Calibri"/>
            <a:ea typeface="+mn-ea"/>
            <a:cs typeface="+mn-cs"/>
          </a:endParaRPr>
        </a:p>
      </dsp:txBody>
      <dsp:txXfrm>
        <a:off x="2249239" y="1595084"/>
        <a:ext cx="1224945" cy="816629"/>
      </dsp:txXfrm>
    </dsp:sp>
    <dsp:sp modelId="{04DBEAAE-7F02-4702-89C0-FE34FD33C3F5}">
      <dsp:nvSpPr>
        <dsp:cNvPr id="0" name=""/>
        <dsp:cNvSpPr/>
      </dsp:nvSpPr>
      <dsp:spPr>
        <a:xfrm>
          <a:off x="3678341" y="1595084"/>
          <a:ext cx="2041574" cy="816629"/>
        </a:xfrm>
        <a:prstGeom prst="chevron">
          <a:avLst/>
        </a:prstGeom>
        <a:gradFill rotWithShape="0">
          <a:gsLst>
            <a:gs pos="0">
              <a:schemeClr val="accent5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>
              <a:latin typeface="Calibri"/>
              <a:ea typeface="+mn-ea"/>
              <a:cs typeface="+mn-cs"/>
            </a:rPr>
            <a:t>Prava</a:t>
          </a:r>
          <a:endParaRPr lang="en-US" sz="2800" kern="1200" dirty="0">
            <a:latin typeface="Calibri"/>
            <a:ea typeface="+mn-ea"/>
            <a:cs typeface="+mn-cs"/>
          </a:endParaRPr>
        </a:p>
      </dsp:txBody>
      <dsp:txXfrm>
        <a:off x="4086656" y="1595084"/>
        <a:ext cx="1224945" cy="816629"/>
      </dsp:txXfrm>
    </dsp:sp>
    <dsp:sp modelId="{F4B212A6-C480-4185-88A7-5D769711EB78}">
      <dsp:nvSpPr>
        <dsp:cNvPr id="0" name=""/>
        <dsp:cNvSpPr/>
      </dsp:nvSpPr>
      <dsp:spPr>
        <a:xfrm>
          <a:off x="5515758" y="1595084"/>
          <a:ext cx="2041574" cy="816629"/>
        </a:xfrm>
        <a:prstGeom prst="chevron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>
              <a:latin typeface="Calibri"/>
              <a:ea typeface="+mn-ea"/>
              <a:cs typeface="+mn-cs"/>
            </a:rPr>
            <a:t>Tačka</a:t>
          </a:r>
          <a:endParaRPr lang="en-US" sz="2800" kern="1200" dirty="0">
            <a:latin typeface="Calibri"/>
            <a:ea typeface="+mn-ea"/>
            <a:cs typeface="+mn-cs"/>
          </a:endParaRPr>
        </a:p>
      </dsp:txBody>
      <dsp:txXfrm>
        <a:off x="5924073" y="1595084"/>
        <a:ext cx="1224945" cy="816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F4FB-67A6-44E2-9DFD-CE9C509E4564}">
      <dsp:nvSpPr>
        <dsp:cNvPr id="0" name=""/>
        <dsp:cNvSpPr/>
      </dsp:nvSpPr>
      <dsp:spPr>
        <a:xfrm>
          <a:off x="3507" y="1623685"/>
          <a:ext cx="2041574" cy="816629"/>
        </a:xfrm>
        <a:prstGeom prst="chevron">
          <a:avLst/>
        </a:prstGeom>
        <a:solidFill>
          <a:srgbClr val="FFA3A3"/>
        </a:solidFill>
        <a:ln w="254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Tačka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1822" y="1623685"/>
        <a:ext cx="1224945" cy="816629"/>
      </dsp:txXfrm>
    </dsp:sp>
    <dsp:sp modelId="{F36A6B80-99F8-434D-B0E8-BFD4C4A056D5}">
      <dsp:nvSpPr>
        <dsp:cNvPr id="0" name=""/>
        <dsp:cNvSpPr/>
      </dsp:nvSpPr>
      <dsp:spPr>
        <a:xfrm>
          <a:off x="1840924" y="1623685"/>
          <a:ext cx="2041574" cy="816629"/>
        </a:xfrm>
        <a:prstGeom prst="chevron">
          <a:avLst/>
        </a:prstGeom>
        <a:solidFill>
          <a:srgbClr val="FFA3A3"/>
        </a:solidFill>
        <a:ln w="254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Prava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49239" y="1623685"/>
        <a:ext cx="1224945" cy="816629"/>
      </dsp:txXfrm>
    </dsp:sp>
    <dsp:sp modelId="{2F1E006B-36A7-42A2-82F7-F87186493488}">
      <dsp:nvSpPr>
        <dsp:cNvPr id="0" name=""/>
        <dsp:cNvSpPr/>
      </dsp:nvSpPr>
      <dsp:spPr>
        <a:xfrm>
          <a:off x="3678341" y="1623685"/>
          <a:ext cx="2041574" cy="816629"/>
        </a:xfrm>
        <a:prstGeom prst="chevron">
          <a:avLst/>
        </a:prstGeom>
        <a:solidFill>
          <a:srgbClr val="FFA3A3"/>
        </a:solidFill>
        <a:ln w="254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Ravan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86656" y="1623685"/>
        <a:ext cx="1224945" cy="816629"/>
      </dsp:txXfrm>
    </dsp:sp>
    <dsp:sp modelId="{F4B212A6-C480-4185-88A7-5D769711EB78}">
      <dsp:nvSpPr>
        <dsp:cNvPr id="0" name=""/>
        <dsp:cNvSpPr/>
      </dsp:nvSpPr>
      <dsp:spPr>
        <a:xfrm>
          <a:off x="5515758" y="1623685"/>
          <a:ext cx="2041574" cy="816629"/>
        </a:xfrm>
        <a:prstGeom prst="chevron">
          <a:avLst/>
        </a:prstGeom>
        <a:solidFill>
          <a:srgbClr val="FFA3A3"/>
        </a:solidFill>
        <a:ln w="254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Prostor</a:t>
          </a:r>
          <a:endParaRPr lang="en-US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24073" y="1623685"/>
        <a:ext cx="1224945" cy="816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20785-0D64-4E02-9EE0-604EEBA86CE4}">
      <dsp:nvSpPr>
        <dsp:cNvPr id="0" name=""/>
        <dsp:cNvSpPr/>
      </dsp:nvSpPr>
      <dsp:spPr>
        <a:xfrm>
          <a:off x="375642" y="1763"/>
          <a:ext cx="3315890" cy="610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1. ČULNO-ISKUSTVENA  FAZA</a:t>
          </a:r>
          <a:endParaRPr lang="en-US" sz="2000" kern="1200" dirty="0"/>
        </a:p>
      </dsp:txBody>
      <dsp:txXfrm>
        <a:off x="393532" y="19653"/>
        <a:ext cx="3280110" cy="575038"/>
      </dsp:txXfrm>
    </dsp:sp>
    <dsp:sp modelId="{E19982F9-FE2C-4F2D-A54B-C5E732457088}">
      <dsp:nvSpPr>
        <dsp:cNvPr id="0" name=""/>
        <dsp:cNvSpPr/>
      </dsp:nvSpPr>
      <dsp:spPr>
        <a:xfrm>
          <a:off x="707231" y="612582"/>
          <a:ext cx="331589" cy="410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075"/>
              </a:lnTo>
              <a:lnTo>
                <a:pt x="331589" y="410075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1B394-05F6-4829-AF83-2899A8FFE6EA}">
      <dsp:nvSpPr>
        <dsp:cNvPr id="0" name=""/>
        <dsp:cNvSpPr/>
      </dsp:nvSpPr>
      <dsp:spPr>
        <a:xfrm>
          <a:off x="1038820" y="858428"/>
          <a:ext cx="2617814" cy="328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kern="1200" dirty="0"/>
            <a:t>Posmatranje</a:t>
          </a:r>
          <a:endParaRPr lang="en-US" sz="1800" kern="1200" dirty="0"/>
        </a:p>
      </dsp:txBody>
      <dsp:txXfrm>
        <a:off x="1048440" y="868048"/>
        <a:ext cx="2598574" cy="309219"/>
      </dsp:txXfrm>
    </dsp:sp>
    <dsp:sp modelId="{CB4A9FC4-F033-4F07-82B8-09C212A18D2C}">
      <dsp:nvSpPr>
        <dsp:cNvPr id="0" name=""/>
        <dsp:cNvSpPr/>
      </dsp:nvSpPr>
      <dsp:spPr>
        <a:xfrm>
          <a:off x="707231" y="612582"/>
          <a:ext cx="331589" cy="137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751"/>
              </a:lnTo>
              <a:lnTo>
                <a:pt x="331589" y="1371751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C084F-B59D-4625-9703-137D4A53D73F}">
      <dsp:nvSpPr>
        <dsp:cNvPr id="0" name=""/>
        <dsp:cNvSpPr/>
      </dsp:nvSpPr>
      <dsp:spPr>
        <a:xfrm>
          <a:off x="1038820" y="1432734"/>
          <a:ext cx="2617814" cy="1103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53547"/>
              <a:satOff val="-2152"/>
              <a:lumOff val="46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Opažaj (percepcija)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uočavanje nekih zajedničkih osobina objekata po kojima se razlikuju od ostalih.</a:t>
          </a:r>
          <a:endParaRPr lang="en-US" sz="1600" kern="1200" dirty="0"/>
        </a:p>
      </dsp:txBody>
      <dsp:txXfrm>
        <a:off x="1071132" y="1465046"/>
        <a:ext cx="2553190" cy="1038575"/>
      </dsp:txXfrm>
    </dsp:sp>
    <dsp:sp modelId="{42874B8F-E863-4A5D-8EBF-207F3DBD62D5}">
      <dsp:nvSpPr>
        <dsp:cNvPr id="0" name=""/>
        <dsp:cNvSpPr/>
      </dsp:nvSpPr>
      <dsp:spPr>
        <a:xfrm>
          <a:off x="707231" y="612582"/>
          <a:ext cx="331589" cy="2885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463"/>
              </a:lnTo>
              <a:lnTo>
                <a:pt x="331589" y="2885463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0F0DB-54E3-4EA8-89F3-7EC4467EA408}">
      <dsp:nvSpPr>
        <dsp:cNvPr id="0" name=""/>
        <dsp:cNvSpPr/>
      </dsp:nvSpPr>
      <dsp:spPr>
        <a:xfrm>
          <a:off x="1038820" y="2781779"/>
          <a:ext cx="2617814" cy="1432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Sticanje </a:t>
          </a:r>
          <a:r>
            <a:rPr lang="sr-Latn-RS" sz="1600" b="1" kern="1200" dirty="0"/>
            <a:t>predstave</a:t>
          </a:r>
          <a:r>
            <a:rPr lang="sr-Latn-RS" sz="1600" kern="1200" dirty="0"/>
            <a:t> o pojmu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r-Latn-RS" sz="1600" kern="1200" dirty="0"/>
            <a:t>- neke osobine posmatranih objekata se transformišu u mentalne slike;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r-Latn-RS" sz="1600" kern="1200" dirty="0"/>
            <a:t>- znanje o pojmu je na nivou </a:t>
          </a:r>
          <a:r>
            <a:rPr lang="sr-Latn-RS" sz="1600" b="1" kern="1200" dirty="0"/>
            <a:t>prepoznavanja</a:t>
          </a:r>
          <a:r>
            <a:rPr lang="sr-Latn-RS" sz="1600" kern="1200" dirty="0"/>
            <a:t>. </a:t>
          </a:r>
          <a:endParaRPr lang="en-US" sz="1600" kern="1200" dirty="0"/>
        </a:p>
      </dsp:txBody>
      <dsp:txXfrm>
        <a:off x="1080777" y="2823736"/>
        <a:ext cx="2533900" cy="1348620"/>
      </dsp:txXfrm>
    </dsp:sp>
    <dsp:sp modelId="{17EA8CF0-B19B-4F64-B8E1-738495711154}">
      <dsp:nvSpPr>
        <dsp:cNvPr id="0" name=""/>
        <dsp:cNvSpPr/>
      </dsp:nvSpPr>
      <dsp:spPr>
        <a:xfrm>
          <a:off x="4183225" y="1763"/>
          <a:ext cx="3315890" cy="493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2. MISAONA FAZA</a:t>
          </a:r>
          <a:endParaRPr lang="en-US" sz="2000" kern="1200" dirty="0"/>
        </a:p>
      </dsp:txBody>
      <dsp:txXfrm>
        <a:off x="4197667" y="16205"/>
        <a:ext cx="3287006" cy="464194"/>
      </dsp:txXfrm>
    </dsp:sp>
    <dsp:sp modelId="{D80DC6D2-E02F-41B4-BA70-CBA4AC1937AE}">
      <dsp:nvSpPr>
        <dsp:cNvPr id="0" name=""/>
        <dsp:cNvSpPr/>
      </dsp:nvSpPr>
      <dsp:spPr>
        <a:xfrm>
          <a:off x="4514814" y="494842"/>
          <a:ext cx="331589" cy="556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177"/>
              </a:lnTo>
              <a:lnTo>
                <a:pt x="331589" y="556177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77937-D477-4C94-A0F8-9473E1D0D0D6}">
      <dsp:nvSpPr>
        <dsp:cNvPr id="0" name=""/>
        <dsp:cNvSpPr/>
      </dsp:nvSpPr>
      <dsp:spPr>
        <a:xfrm>
          <a:off x="4846403" y="740688"/>
          <a:ext cx="2617814" cy="620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Odabir bitnih, karakterističnih matematičkih osobina.</a:t>
          </a:r>
          <a:endParaRPr lang="en-US" sz="1600" kern="1200" dirty="0"/>
        </a:p>
      </dsp:txBody>
      <dsp:txXfrm>
        <a:off x="4864582" y="758867"/>
        <a:ext cx="2581456" cy="584304"/>
      </dsp:txXfrm>
    </dsp:sp>
    <dsp:sp modelId="{45041831-9E3F-4405-8674-71CE1FD460BB}">
      <dsp:nvSpPr>
        <dsp:cNvPr id="0" name=""/>
        <dsp:cNvSpPr/>
      </dsp:nvSpPr>
      <dsp:spPr>
        <a:xfrm>
          <a:off x="4514814" y="494842"/>
          <a:ext cx="331589" cy="142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685"/>
              </a:lnTo>
              <a:lnTo>
                <a:pt x="331589" y="1422685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946C3-D97C-4ACE-8BE4-D8CA6BD90C77}">
      <dsp:nvSpPr>
        <dsp:cNvPr id="0" name=""/>
        <dsp:cNvSpPr/>
      </dsp:nvSpPr>
      <dsp:spPr>
        <a:xfrm>
          <a:off x="4846403" y="1607196"/>
          <a:ext cx="2617814" cy="620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Odbacivanje nebitnih i nematematičkih osobina.</a:t>
          </a:r>
          <a:endParaRPr lang="en-US" sz="1600" kern="1200" dirty="0"/>
        </a:p>
      </dsp:txBody>
      <dsp:txXfrm>
        <a:off x="4864582" y="1625375"/>
        <a:ext cx="2581456" cy="584304"/>
      </dsp:txXfrm>
    </dsp:sp>
    <dsp:sp modelId="{7B586BF5-6AFA-4438-A333-5A48D0752CA2}">
      <dsp:nvSpPr>
        <dsp:cNvPr id="0" name=""/>
        <dsp:cNvSpPr/>
      </dsp:nvSpPr>
      <dsp:spPr>
        <a:xfrm>
          <a:off x="4514814" y="494842"/>
          <a:ext cx="331589" cy="2355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690"/>
              </a:lnTo>
              <a:lnTo>
                <a:pt x="331589" y="235569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CAEDC-18C3-440B-9EC0-DAE3CF83696B}">
      <dsp:nvSpPr>
        <dsp:cNvPr id="0" name=""/>
        <dsp:cNvSpPr/>
      </dsp:nvSpPr>
      <dsp:spPr>
        <a:xfrm>
          <a:off x="4846403" y="2473705"/>
          <a:ext cx="2617814" cy="753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267733"/>
              <a:satOff val="-10758"/>
              <a:lumOff val="230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Identifikacija svih objekata sa karakterističnim osobinama  </a:t>
          </a:r>
          <a:endParaRPr lang="en-US" sz="1600" kern="1200" dirty="0"/>
        </a:p>
      </dsp:txBody>
      <dsp:txXfrm>
        <a:off x="4868477" y="2495779"/>
        <a:ext cx="2573666" cy="709507"/>
      </dsp:txXfrm>
    </dsp:sp>
    <dsp:sp modelId="{FDCCA444-0C8F-4C29-AEBF-E5B3BE5FA06A}">
      <dsp:nvSpPr>
        <dsp:cNvPr id="0" name=""/>
        <dsp:cNvSpPr/>
      </dsp:nvSpPr>
      <dsp:spPr>
        <a:xfrm>
          <a:off x="4514814" y="494842"/>
          <a:ext cx="331589" cy="3578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739"/>
              </a:lnTo>
              <a:lnTo>
                <a:pt x="331589" y="3578739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0919C-6833-4E3F-B567-850B65E2A9A5}">
      <dsp:nvSpPr>
        <dsp:cNvPr id="0" name=""/>
        <dsp:cNvSpPr/>
      </dsp:nvSpPr>
      <dsp:spPr>
        <a:xfrm>
          <a:off x="4846403" y="3473206"/>
          <a:ext cx="2617814" cy="120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Uopštavanje – prenošenje karakterističnih osobina i izvan posmatranih objekata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Znanje o pojmu je na nivou </a:t>
          </a:r>
          <a:r>
            <a:rPr lang="sr-Latn-RS" sz="1600" b="1" kern="1200" dirty="0"/>
            <a:t>razumevanja.</a:t>
          </a:r>
          <a:r>
            <a:rPr lang="sr-Latn-RS" sz="1600" kern="1200" dirty="0"/>
            <a:t> </a:t>
          </a:r>
          <a:endParaRPr lang="en-US" sz="1600" kern="1200" dirty="0"/>
        </a:p>
      </dsp:txBody>
      <dsp:txXfrm>
        <a:off x="4881572" y="3508375"/>
        <a:ext cx="2547476" cy="1130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22E8F-FCC6-4627-9621-6C1051429F05}">
      <dsp:nvSpPr>
        <dsp:cNvPr id="0" name=""/>
        <dsp:cNvSpPr/>
      </dsp:nvSpPr>
      <dsp:spPr>
        <a:xfrm>
          <a:off x="891990" y="557078"/>
          <a:ext cx="0" cy="39644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2ADD-9F75-45A0-B143-AC5463171741}">
      <dsp:nvSpPr>
        <dsp:cNvPr id="0" name=""/>
        <dsp:cNvSpPr/>
      </dsp:nvSpPr>
      <dsp:spPr>
        <a:xfrm>
          <a:off x="100694" y="1155858"/>
          <a:ext cx="3924029" cy="23726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5FEB1-32A8-449B-9A4E-7A7593CFC996}">
      <dsp:nvSpPr>
        <dsp:cNvPr id="0" name=""/>
        <dsp:cNvSpPr/>
      </dsp:nvSpPr>
      <dsp:spPr>
        <a:xfrm>
          <a:off x="1002114" y="2473225"/>
          <a:ext cx="2085076" cy="20482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BC0FB-C77C-4271-B6A8-F40CDD7E8D9C}">
      <dsp:nvSpPr>
        <dsp:cNvPr id="0" name=""/>
        <dsp:cNvSpPr/>
      </dsp:nvSpPr>
      <dsp:spPr>
        <a:xfrm>
          <a:off x="2359" y="-105584"/>
          <a:ext cx="3981731" cy="884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800" kern="1200" dirty="0"/>
            <a:t>Odrediti sve objekte koji pripadaju datom pojmu</a:t>
          </a:r>
          <a:endParaRPr lang="en-US" sz="1800" kern="1200" dirty="0"/>
        </a:p>
      </dsp:txBody>
      <dsp:txXfrm>
        <a:off x="2359" y="-105584"/>
        <a:ext cx="3981731" cy="884832"/>
      </dsp:txXfrm>
    </dsp:sp>
    <dsp:sp modelId="{18E63378-FFC2-4440-89B8-F97D03EBE507}">
      <dsp:nvSpPr>
        <dsp:cNvPr id="0" name=""/>
        <dsp:cNvSpPr/>
      </dsp:nvSpPr>
      <dsp:spPr>
        <a:xfrm>
          <a:off x="5306984" y="557078"/>
          <a:ext cx="0" cy="39644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96788-3495-4495-8133-21E6752B1068}">
      <dsp:nvSpPr>
        <dsp:cNvPr id="0" name=""/>
        <dsp:cNvSpPr/>
      </dsp:nvSpPr>
      <dsp:spPr>
        <a:xfrm>
          <a:off x="4431784" y="1129258"/>
          <a:ext cx="3999217" cy="236317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888E7-B124-42D0-BB69-31E43E89EB12}">
      <dsp:nvSpPr>
        <dsp:cNvPr id="0" name=""/>
        <dsp:cNvSpPr/>
      </dsp:nvSpPr>
      <dsp:spPr>
        <a:xfrm>
          <a:off x="4495963" y="2351280"/>
          <a:ext cx="3927365" cy="22921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7C0F6-8A28-4854-8A1E-C62191E9D040}">
      <dsp:nvSpPr>
        <dsp:cNvPr id="0" name=""/>
        <dsp:cNvSpPr/>
      </dsp:nvSpPr>
      <dsp:spPr>
        <a:xfrm>
          <a:off x="4417352" y="-105584"/>
          <a:ext cx="3981731" cy="884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800" kern="1200" dirty="0"/>
            <a:t>Odrediti sve objekte koji ne pripadaju datom pojmu.</a:t>
          </a:r>
          <a:endParaRPr lang="en-US" sz="1800" kern="1200" dirty="0"/>
        </a:p>
      </dsp:txBody>
      <dsp:txXfrm>
        <a:off x="4417352" y="-105584"/>
        <a:ext cx="3981731" cy="884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1372-C2EA-4C41-98D2-F8167E2E8A41}">
      <dsp:nvSpPr>
        <dsp:cNvPr id="0" name=""/>
        <dsp:cNvSpPr/>
      </dsp:nvSpPr>
      <dsp:spPr>
        <a:xfrm>
          <a:off x="0" y="0"/>
          <a:ext cx="6403348" cy="827872"/>
        </a:xfrm>
        <a:prstGeom prst="roundRect">
          <a:avLst>
            <a:gd name="adj" fmla="val 10000"/>
          </a:avLst>
        </a:prstGeom>
        <a:solidFill>
          <a:srgbClr val="FF797C">
            <a:alpha val="63137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>
              <a:solidFill>
                <a:srgbClr val="C00000"/>
              </a:solidFill>
            </a:rPr>
            <a:t>Posmatranje realnih (konkretnih) predmeta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24248" y="24248"/>
        <a:ext cx="5413147" cy="779376"/>
      </dsp:txXfrm>
    </dsp:sp>
    <dsp:sp modelId="{E9F2A1EB-75AD-4C19-A629-346C245B9A68}">
      <dsp:nvSpPr>
        <dsp:cNvPr id="0" name=""/>
        <dsp:cNvSpPr/>
      </dsp:nvSpPr>
      <dsp:spPr>
        <a:xfrm>
          <a:off x="478172" y="942855"/>
          <a:ext cx="6403348" cy="827872"/>
        </a:xfrm>
        <a:prstGeom prst="roundRect">
          <a:avLst>
            <a:gd name="adj" fmla="val 10000"/>
          </a:avLst>
        </a:prstGeom>
        <a:solidFill>
          <a:srgbClr val="FF797C">
            <a:alpha val="63137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>
              <a:solidFill>
                <a:srgbClr val="C00000"/>
              </a:solidFill>
            </a:rPr>
            <a:t>Uočavanje bitnih zajedničkih karakteristika posmatranih predmeta </a:t>
          </a:r>
          <a:endParaRPr lang="sr-Latn-CS" sz="2000" b="1" kern="1200" dirty="0">
            <a:solidFill>
              <a:srgbClr val="C00000"/>
            </a:solidFill>
          </a:endParaRPr>
        </a:p>
      </dsp:txBody>
      <dsp:txXfrm>
        <a:off x="502420" y="967103"/>
        <a:ext cx="5338562" cy="779376"/>
      </dsp:txXfrm>
    </dsp:sp>
    <dsp:sp modelId="{4FFAF8A8-E6A4-4AF7-81B9-F27210828B09}">
      <dsp:nvSpPr>
        <dsp:cNvPr id="0" name=""/>
        <dsp:cNvSpPr/>
      </dsp:nvSpPr>
      <dsp:spPr>
        <a:xfrm>
          <a:off x="956344" y="1885710"/>
          <a:ext cx="6403348" cy="827872"/>
        </a:xfrm>
        <a:prstGeom prst="roundRect">
          <a:avLst>
            <a:gd name="adj" fmla="val 10000"/>
          </a:avLst>
        </a:prstGeom>
        <a:solidFill>
          <a:srgbClr val="FF797C">
            <a:alpha val="63137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>
              <a:solidFill>
                <a:srgbClr val="C00000"/>
              </a:solidFill>
            </a:rPr>
            <a:t>Formiranje predstave (mentalna slika zajedničkih osobina svih pojedinačnih predmeta)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980592" y="1909958"/>
        <a:ext cx="5338562" cy="779376"/>
      </dsp:txXfrm>
    </dsp:sp>
    <dsp:sp modelId="{54082DF1-76C6-422C-A992-281B589D92B8}">
      <dsp:nvSpPr>
        <dsp:cNvPr id="0" name=""/>
        <dsp:cNvSpPr/>
      </dsp:nvSpPr>
      <dsp:spPr>
        <a:xfrm>
          <a:off x="1434516" y="2828565"/>
          <a:ext cx="6403348" cy="827872"/>
        </a:xfrm>
        <a:prstGeom prst="roundRect">
          <a:avLst>
            <a:gd name="adj" fmla="val 10000"/>
          </a:avLst>
        </a:prstGeom>
        <a:solidFill>
          <a:srgbClr val="FF797C">
            <a:alpha val="63137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>
              <a:solidFill>
                <a:srgbClr val="C00000"/>
              </a:solidFill>
            </a:rPr>
            <a:t>Imenovanje pojma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458764" y="2852813"/>
        <a:ext cx="5338562" cy="779376"/>
      </dsp:txXfrm>
    </dsp:sp>
    <dsp:sp modelId="{31C6515F-2995-4405-9270-2D1384EDC608}">
      <dsp:nvSpPr>
        <dsp:cNvPr id="0" name=""/>
        <dsp:cNvSpPr/>
      </dsp:nvSpPr>
      <dsp:spPr>
        <a:xfrm>
          <a:off x="1912688" y="3771421"/>
          <a:ext cx="6403348" cy="827872"/>
        </a:xfrm>
        <a:prstGeom prst="roundRect">
          <a:avLst>
            <a:gd name="adj" fmla="val 10000"/>
          </a:avLst>
        </a:prstGeom>
        <a:solidFill>
          <a:srgbClr val="FF797C">
            <a:alpha val="63137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>
              <a:solidFill>
                <a:srgbClr val="C00000"/>
              </a:solidFill>
            </a:rPr>
            <a:t>Simboličko zapisivanje  (po potrebi - ukoliko je primereno uzrastu dece</a:t>
          </a:r>
          <a:r>
            <a:rPr lang="sr-Latn-RS" sz="2000" b="1" kern="1200" dirty="0">
              <a:solidFill>
                <a:srgbClr val="C00000"/>
              </a:solidFill>
            </a:rPr>
            <a:t>)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936936" y="3795669"/>
        <a:ext cx="5338562" cy="779376"/>
      </dsp:txXfrm>
    </dsp:sp>
    <dsp:sp modelId="{B3D1839D-4D40-497E-81AC-DC1ADE9DBD88}">
      <dsp:nvSpPr>
        <dsp:cNvPr id="0" name=""/>
        <dsp:cNvSpPr/>
      </dsp:nvSpPr>
      <dsp:spPr>
        <a:xfrm>
          <a:off x="5865231" y="604807"/>
          <a:ext cx="538117" cy="538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986307" y="604807"/>
        <a:ext cx="295965" cy="404933"/>
      </dsp:txXfrm>
    </dsp:sp>
    <dsp:sp modelId="{0072690B-77CA-43F8-8AA5-B60811803C30}">
      <dsp:nvSpPr>
        <dsp:cNvPr id="0" name=""/>
        <dsp:cNvSpPr/>
      </dsp:nvSpPr>
      <dsp:spPr>
        <a:xfrm>
          <a:off x="6343403" y="1547662"/>
          <a:ext cx="538117" cy="538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464479" y="1547662"/>
        <a:ext cx="295965" cy="404933"/>
      </dsp:txXfrm>
    </dsp:sp>
    <dsp:sp modelId="{DB182EB2-407E-48B9-8408-B71F7B17179E}">
      <dsp:nvSpPr>
        <dsp:cNvPr id="0" name=""/>
        <dsp:cNvSpPr/>
      </dsp:nvSpPr>
      <dsp:spPr>
        <a:xfrm>
          <a:off x="6821575" y="2476719"/>
          <a:ext cx="538117" cy="538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942651" y="2476719"/>
        <a:ext cx="295965" cy="404933"/>
      </dsp:txXfrm>
    </dsp:sp>
    <dsp:sp modelId="{A1DAD38C-C8AC-41EF-8C16-EC0F401DB5F5}">
      <dsp:nvSpPr>
        <dsp:cNvPr id="0" name=""/>
        <dsp:cNvSpPr/>
      </dsp:nvSpPr>
      <dsp:spPr>
        <a:xfrm>
          <a:off x="7299747" y="3428773"/>
          <a:ext cx="538117" cy="538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420823" y="3428773"/>
        <a:ext cx="295965" cy="40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39677-C830-45C9-BD3B-240BD4ED22C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4ECA7-3013-4FBC-9C17-9BC45CD6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0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3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4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8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0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65A6-79A1-4A8A-BA66-FBCD749E89C9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206F4-89E4-4185-B7D9-BA37D00C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683375" y="2553369"/>
            <a:ext cx="7886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Calibri Light" panose="020F0302020204030204" pitchFamily="34" charset="0"/>
              </a:rPr>
              <a:t>II  PSIHOLOŠKE OSNOVE RAZVIJANJA MATEMATIČKIH POJMOVA</a:t>
            </a:r>
          </a:p>
        </p:txBody>
      </p:sp>
    </p:spTree>
    <p:extLst>
      <p:ext uri="{BB962C8B-B14F-4D97-AF65-F5344CB8AC3E}">
        <p14:creationId xmlns:p14="http://schemas.microsoft.com/office/powerpoint/2010/main" val="124589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565" y="1162129"/>
            <a:ext cx="495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NAČINI PROVERE DA LI SU DECA USVOJILA POJAM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4279675"/>
              </p:ext>
            </p:extLst>
          </p:nvPr>
        </p:nvGraphicFramePr>
        <p:xfrm>
          <a:off x="382135" y="1996525"/>
          <a:ext cx="8461614" cy="453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20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722ADD-9F75-45A0-B143-AC5463171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7722ADD-9F75-45A0-B143-AC5463171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D22E8F-FCC6-4627-9621-6C105142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6D22E8F-FCC6-4627-9621-6C1051429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BC0FB-C77C-4271-B6A8-F40CDD7E8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55FBC0FB-C77C-4271-B6A8-F40CDD7E8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B5FEB1-32A8-449B-9A4E-7A7593CFC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E1B5FEB1-32A8-449B-9A4E-7A7593CFC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B96788-3495-4495-8133-21E6752B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8B96788-3495-4495-8133-21E6752B1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E63378-FFC2-4440-89B8-F97D03EB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18E63378-FFC2-4440-89B8-F97D03EBE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87C0F6-8A28-4854-8A1E-C62191E9D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9B87C0F6-8A28-4854-8A1E-C62191E9D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888E7-B124-42D0-BB69-31E43E89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680888E7-B124-42D0-BB69-31E43E89E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40392" y="463981"/>
            <a:ext cx="683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C00000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3.5. PROCES IZGRAĐIVANJA MATEMATIČKOG POJMA</a:t>
            </a:r>
            <a:endParaRPr lang="en-US" sz="2000" dirty="0">
              <a:solidFill>
                <a:srgbClr val="C00000"/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0794575"/>
              </p:ext>
            </p:extLst>
          </p:nvPr>
        </p:nvGraphicFramePr>
        <p:xfrm>
          <a:off x="391234" y="1460312"/>
          <a:ext cx="8316037" cy="459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4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5A1372-C2EA-4C41-98D2-F8167E2E8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55A1372-C2EA-4C41-98D2-F8167E2E8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55A1372-C2EA-4C41-98D2-F8167E2E8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55A1372-C2EA-4C41-98D2-F8167E2E8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D1839D-4D40-497E-81AC-DC1ADE9DB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3D1839D-4D40-497E-81AC-DC1ADE9DB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3D1839D-4D40-497E-81AC-DC1ADE9DB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3D1839D-4D40-497E-81AC-DC1ADE9DB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F2A1EB-75AD-4C19-A629-346C245B9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E9F2A1EB-75AD-4C19-A629-346C245B9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E9F2A1EB-75AD-4C19-A629-346C245B9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E9F2A1EB-75AD-4C19-A629-346C245B9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72690B-77CA-43F8-8AA5-B6081180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0072690B-77CA-43F8-8AA5-B6081180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072690B-77CA-43F8-8AA5-B6081180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072690B-77CA-43F8-8AA5-B6081180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FAF8A8-E6A4-4AF7-81B9-F27210828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4FFAF8A8-E6A4-4AF7-81B9-F27210828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4FFAF8A8-E6A4-4AF7-81B9-F27210828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4FFAF8A8-E6A4-4AF7-81B9-F27210828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182EB2-407E-48B9-8408-B71F7B171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DB182EB2-407E-48B9-8408-B71F7B171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DB182EB2-407E-48B9-8408-B71F7B171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DB182EB2-407E-48B9-8408-B71F7B171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082DF1-76C6-422C-A992-281B589D9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54082DF1-76C6-422C-A992-281B589D9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54082DF1-76C6-422C-A992-281B589D9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54082DF1-76C6-422C-A992-281B589D9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DAD38C-C8AC-41EF-8C16-EC0F401D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A1DAD38C-C8AC-41EF-8C16-EC0F401DB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A1DAD38C-C8AC-41EF-8C16-EC0F401D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A1DAD38C-C8AC-41EF-8C16-EC0F401D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C6515F-2995-4405-9270-2D1384ED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31C6515F-2995-4405-9270-2D1384EDC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31C6515F-2995-4405-9270-2D1384ED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31C6515F-2995-4405-9270-2D1384ED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41826" y="475930"/>
            <a:ext cx="414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3.6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.	</a:t>
            </a:r>
            <a:r>
              <a:rPr lang="sr-Latn-R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POSEBNA METODIČKA PITANJA</a:t>
            </a:r>
            <a:endParaRPr lang="en-US" sz="2000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309" y="1609368"/>
            <a:ext cx="835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/>
              <a:t>Koje uslove treba obezbediti da bi se </a:t>
            </a:r>
            <a:r>
              <a:rPr lang="en-US" dirty="0" err="1"/>
              <a:t>matematičko</a:t>
            </a:r>
            <a:r>
              <a:rPr lang="en-US" dirty="0"/>
              <a:t> </a:t>
            </a:r>
            <a:r>
              <a:rPr lang="en-US" dirty="0" err="1"/>
              <a:t>mišljenje</a:t>
            </a:r>
            <a:r>
              <a:rPr lang="en-US" dirty="0"/>
              <a:t> </a:t>
            </a:r>
            <a:r>
              <a:rPr lang="en-US" dirty="0" err="1"/>
              <a:t>razvija</a:t>
            </a:r>
            <a:r>
              <a:rPr lang="sr-Latn-RS" dirty="0"/>
              <a:t>lo u skladu sa ljudskim čulima i da se deci olakša </a:t>
            </a:r>
            <a:r>
              <a:rPr lang="sr-Latn-CS" dirty="0"/>
              <a:t>prelazak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nižih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shvatanja</a:t>
            </a:r>
            <a:r>
              <a:rPr lang="en-US" dirty="0"/>
              <a:t> </a:t>
            </a:r>
            <a:r>
              <a:rPr lang="en-US" dirty="0" err="1"/>
              <a:t>kvantitativnih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prostornih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sr-Latn-RS" dirty="0"/>
              <a:t>(sa nižih na više nivoe matematičke apstrakcije)?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797" y="3266025"/>
            <a:ext cx="81643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brojnih</a:t>
            </a:r>
            <a:r>
              <a:rPr lang="en-US" dirty="0"/>
              <a:t> </a:t>
            </a:r>
            <a:r>
              <a:rPr lang="sr-Latn-RS" dirty="0"/>
              <a:t>i raznovrsnih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opažanje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manipulisanje</a:t>
            </a:r>
            <a:r>
              <a:rPr lang="en-US" dirty="0"/>
              <a:t> </a:t>
            </a:r>
            <a:r>
              <a:rPr lang="sr-Latn-RS" dirty="0"/>
              <a:t>kako bi deca vršila praktične opažajne aktivnosti. </a:t>
            </a:r>
          </a:p>
          <a:p>
            <a:pPr lvl="1"/>
            <a:r>
              <a:rPr lang="sr-Latn-RS" dirty="0"/>
              <a:t>Kreiranje okruženja koje je stimulativno i koje angažuju različita čula. </a:t>
            </a:r>
          </a:p>
          <a:p>
            <a:pPr lvl="1"/>
            <a:r>
              <a:rPr lang="sr-Latn-RS" dirty="0"/>
              <a:t>Konkretni modeli mogu podstaći i konsolidovati razumevanje apstraktnih pojmova.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Primeri da budu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izraženijim</a:t>
            </a:r>
            <a:r>
              <a:rPr lang="en-US" dirty="0"/>
              <a:t> </a:t>
            </a:r>
            <a:r>
              <a:rPr lang="it-IT" dirty="0"/>
              <a:t>zajedničkim svojstvima pojma koji se želi formirati</a:t>
            </a:r>
            <a:r>
              <a:rPr lang="sr-Latn-RS" dirty="0"/>
              <a:t> (posebno važno za niže uzraste)</a:t>
            </a:r>
            <a:r>
              <a:rPr lang="it-IT" dirty="0"/>
              <a:t>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Primeri d</a:t>
            </a:r>
            <a:r>
              <a:rPr lang="en-US" dirty="0"/>
              <a:t>a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nebitnih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sr-Latn-RS" dirty="0"/>
              <a:t> (šumova) kako bi deca formirala precizniju, jasniju mentalnu sliku pojma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41826" y="475930"/>
            <a:ext cx="414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3.6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.	</a:t>
            </a:r>
            <a:r>
              <a:rPr lang="sr-Latn-R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POSEBNA METODIČKA PITANJA</a:t>
            </a:r>
            <a:endParaRPr lang="en-US" sz="2000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003" y="1354963"/>
            <a:ext cx="8357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Kako možemo izbeći formalizam kod razvijanja matematičkih pojmova? Koje uslove treba obezbediti kako bi deca dostigla nivo razumevanja matematičkog pojma?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481" y="4219756"/>
            <a:ext cx="7860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Konstruktivistički</a:t>
            </a:r>
            <a:r>
              <a:rPr lang="en-US" b="1" dirty="0"/>
              <a:t> </a:t>
            </a:r>
            <a:r>
              <a:rPr lang="en-US" b="1" dirty="0" err="1"/>
              <a:t>metodički</a:t>
            </a:r>
            <a:r>
              <a:rPr lang="en-US" b="1" dirty="0"/>
              <a:t> </a:t>
            </a:r>
            <a:r>
              <a:rPr lang="en-US" b="1" dirty="0" err="1"/>
              <a:t>pristup</a:t>
            </a:r>
            <a:r>
              <a:rPr lang="en-US" dirty="0"/>
              <a:t> - Na </a:t>
            </a:r>
            <a:r>
              <a:rPr lang="en-US" dirty="0" err="1"/>
              <a:t>putu</a:t>
            </a:r>
            <a:r>
              <a:rPr lang="en-US" dirty="0"/>
              <a:t> </a:t>
            </a:r>
            <a:r>
              <a:rPr lang="en-US" dirty="0" err="1"/>
              <a:t>izgradnje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formiranja</a:t>
            </a:r>
            <a:r>
              <a:rPr lang="en-US" dirty="0"/>
              <a:t> </a:t>
            </a:r>
            <a:r>
              <a:rPr lang="en-US" dirty="0" err="1"/>
              <a:t>pojma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težiti</a:t>
            </a:r>
            <a:r>
              <a:rPr lang="en-US" dirty="0"/>
              <a:t> da </a:t>
            </a:r>
            <a:r>
              <a:rPr lang="en-US" dirty="0" err="1"/>
              <a:t>deca</a:t>
            </a:r>
            <a:r>
              <a:rPr lang="en-US" dirty="0"/>
              <a:t> </a:t>
            </a:r>
            <a:r>
              <a:rPr lang="en-US" dirty="0" err="1"/>
              <a:t>aktivno</a:t>
            </a:r>
            <a:r>
              <a:rPr lang="en-US" dirty="0"/>
              <a:t> </a:t>
            </a:r>
            <a:r>
              <a:rPr lang="en-US" dirty="0" err="1"/>
              <a:t>učestvuju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sopstvenim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grade </a:t>
            </a:r>
            <a:r>
              <a:rPr lang="en-US" dirty="0" err="1"/>
              <a:t>kognitivne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deca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razumeju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uče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to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uče</a:t>
            </a:r>
            <a:r>
              <a:rPr lang="en-US" dirty="0"/>
              <a:t> </a:t>
            </a:r>
            <a:r>
              <a:rPr lang="en-US" dirty="0" err="1"/>
              <a:t>trajno</a:t>
            </a:r>
            <a:r>
              <a:rPr lang="en-US" dirty="0"/>
              <a:t> </a:t>
            </a:r>
            <a:r>
              <a:rPr lang="en-US" dirty="0" err="1"/>
              <a:t>usvoje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primene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220" y="2480216"/>
            <a:ext cx="7811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Potrebno je da deca prođu saznajni put izgradnje matematičkog pojma: od čulno-iskustvene do misaone faze. </a:t>
            </a:r>
          </a:p>
          <a:p>
            <a:pPr algn="just"/>
            <a:r>
              <a:rPr lang="sr-Latn-CS" dirty="0"/>
              <a:t>U protivnom, ukoliko bi definisali i objasnili pojam bez saznajnog puta koji je naveden, vodilo bi u formalizaciju i verbalizaciju. U tom slučaju misaona aktivnost, osim zapamćivanja, bila bi zanemarena.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 rot="10800000" flipV="1">
            <a:off x="1035048" y="2027532"/>
            <a:ext cx="7230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4. MISAONE OPERACIJE U SAZNAJNOM PROCESU</a:t>
            </a:r>
            <a:endParaRPr lang="en-US" sz="3200" dirty="0">
              <a:solidFill>
                <a:schemeClr val="bg2">
                  <a:lumMod val="10000"/>
                </a:schemeClr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1501929"/>
            <a:ext cx="854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r-Latn-CS" b="1" dirty="0"/>
              <a:t>ANALOGIJA</a:t>
            </a:r>
            <a:r>
              <a:rPr lang="sr-Latn-CS" dirty="0"/>
              <a:t> - Zaključivanje o novouvedenim pojmovima na osnovu sličnosti sa prethodno poznatim pojmovima.</a:t>
            </a:r>
            <a:endParaRPr lang="en-US" dirty="0"/>
          </a:p>
          <a:p>
            <a:pPr lvl="0" fontAlgn="base"/>
            <a:r>
              <a:rPr lang="sr-Latn-CS" dirty="0"/>
              <a:t>Primer: Relacije položaja ispod-iznad sa dole-gore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307" y="2633344"/>
            <a:ext cx="854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r-Latn-CS" b="1" dirty="0"/>
              <a:t>KOMPARACIJA</a:t>
            </a:r>
            <a:r>
              <a:rPr lang="sr-Latn-CS" dirty="0"/>
              <a:t> - Uviđanje sličnosti i razlika između pojmova.</a:t>
            </a:r>
            <a:endParaRPr lang="en-US" dirty="0"/>
          </a:p>
          <a:p>
            <a:pPr lvl="0" fontAlgn="base"/>
            <a:r>
              <a:rPr lang="sr-Latn-CS" dirty="0"/>
              <a:t>Mogu se upoređivati samo pojmovi koji su iz istih opštih klasa (pojmovi koji imaju vezu jedan sa drugim).</a:t>
            </a:r>
            <a:endParaRPr lang="en-US" dirty="0"/>
          </a:p>
          <a:p>
            <a:pPr lvl="0" fontAlgn="base"/>
            <a:r>
              <a:rPr lang="sr-Latn-CS" dirty="0"/>
              <a:t>Omogućava razvijanje pojma klasa,  klasifikacije i serijacije.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174369" y="840883"/>
            <a:ext cx="414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MISAONE OPERACIJE</a:t>
            </a:r>
            <a:endParaRPr lang="en-US" sz="2800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07" y="3971498"/>
            <a:ext cx="842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ANALIZA</a:t>
            </a:r>
            <a:r>
              <a:rPr lang="sr-Latn-RS" dirty="0"/>
              <a:t> - M</a:t>
            </a:r>
            <a:r>
              <a:rPr lang="en-US" dirty="0" err="1"/>
              <a:t>isaono</a:t>
            </a:r>
            <a:r>
              <a:rPr lang="en-US" dirty="0"/>
              <a:t> </a:t>
            </a:r>
            <a:r>
              <a:rPr lang="en-US" dirty="0" err="1"/>
              <a:t>raščlanjavanje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sr-Latn-RS" dirty="0"/>
              <a:t>na njihova svojstva (ispitivanja njihovih delova, sadržaja, osobina, veza...)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307" y="4755654"/>
            <a:ext cx="816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SINTEZA</a:t>
            </a:r>
            <a:r>
              <a:rPr lang="sr-Latn-RS" dirty="0"/>
              <a:t> - M</a:t>
            </a:r>
            <a:r>
              <a:rPr lang="en-US" dirty="0" err="1"/>
              <a:t>isaono</a:t>
            </a:r>
            <a:r>
              <a:rPr lang="en-US" dirty="0"/>
              <a:t> </a:t>
            </a:r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sr-Latn-RS" dirty="0"/>
              <a:t>pojedinih elemenata u celine, odnosno spajanje </a:t>
            </a:r>
            <a:r>
              <a:rPr lang="en-US" dirty="0" err="1"/>
              <a:t>uočenih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u </a:t>
            </a:r>
            <a:r>
              <a:rPr lang="en-US" dirty="0" err="1"/>
              <a:t>pogodne</a:t>
            </a:r>
            <a:r>
              <a:rPr lang="en-US" dirty="0"/>
              <a:t> </a:t>
            </a:r>
            <a:r>
              <a:rPr lang="en-US" dirty="0" err="1"/>
              <a:t>celine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4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" y="1501257"/>
            <a:ext cx="85434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sr-Latn-CS" b="1" dirty="0"/>
              <a:t>APSTRAKCIJA</a:t>
            </a:r>
            <a:r>
              <a:rPr lang="sr-Latn-CS" dirty="0"/>
              <a:t> - Misaono izdvajanje suštinskih, bitnih svojstava koja su sadržana u pojmu i istovremeno odbacivanje nebitnih i nematematičkih svojstava. </a:t>
            </a:r>
          </a:p>
          <a:p>
            <a:pPr fontAlgn="base">
              <a:spcAft>
                <a:spcPts val="600"/>
              </a:spcAft>
            </a:pPr>
            <a:r>
              <a:rPr lang="sr-Latn-CS" dirty="0"/>
              <a:t>Apstrahovanjem se zadržavaju samo svojstva koja odražavaju kvantitativne odnose i prostorne oblike. </a:t>
            </a:r>
          </a:p>
          <a:p>
            <a:pPr fontAlgn="base">
              <a:spcAft>
                <a:spcPts val="600"/>
              </a:spcAft>
            </a:pPr>
            <a:r>
              <a:rPr lang="sr-Latn-CS" dirty="0"/>
              <a:t>Matematički pojam, kome se zanemaruju (odbacuju) svojstva materijalne prirode, postaje apstraktan pojam koji u realnosti ne postoji.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174369" y="840883"/>
            <a:ext cx="414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MISAONE OPERACIJE</a:t>
            </a:r>
            <a:endParaRPr lang="en-US" sz="2800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06" y="3615925"/>
            <a:ext cx="842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IDENTIFIKACIJA</a:t>
            </a:r>
            <a:r>
              <a:rPr lang="sr-Latn-RS" dirty="0"/>
              <a:t>  - Misaono poistovećivanje svih objekata sa karakterističnim svojstvima, odnosno sa nekim usvojenim pojmom.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307" y="4485343"/>
            <a:ext cx="854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/>
              <a:t>GENERALIZACIJA</a:t>
            </a:r>
            <a:r>
              <a:rPr lang="sr-Latn-RS" dirty="0"/>
              <a:t> (uopštavanje)- Misaono prenošenje identifikacije i izvan posmatranih objekata.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306" y="5354761"/>
            <a:ext cx="8693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/>
              <a:t>MISAONE OPERACIJE NISU IZOLOVANE VEĆ SE U PROCESU FORMIRANJA MATEMATIČKIH POJMOVA I RAZVOJA MATEMATIČKOG MIŠLJENJA JAVLJAJU RAZLIČITIM REDOSLEDOM I U RAZLIČITIM ODNOSIMA.</a:t>
            </a:r>
          </a:p>
        </p:txBody>
      </p:sp>
    </p:spTree>
    <p:extLst>
      <p:ext uri="{BB962C8B-B14F-4D97-AF65-F5344CB8AC3E}">
        <p14:creationId xmlns:p14="http://schemas.microsoft.com/office/powerpoint/2010/main" val="4656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8734" y="2428918"/>
            <a:ext cx="504825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86659" y="2213018"/>
            <a:ext cx="649287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43784" y="4587918"/>
            <a:ext cx="576262" cy="5762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71209" y="1997118"/>
            <a:ext cx="792162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604146" y="3148056"/>
            <a:ext cx="1800225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867296" y="3579856"/>
            <a:ext cx="835025" cy="720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9499612">
            <a:off x="4650309" y="4079918"/>
            <a:ext cx="1512887" cy="863600"/>
          </a:xfrm>
          <a:prstGeom prst="triangle">
            <a:avLst>
              <a:gd name="adj" fmla="val 266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7636396" y="4229143"/>
            <a:ext cx="1001713" cy="8636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523059" y="2355893"/>
            <a:ext cx="431800" cy="1584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9424831">
            <a:off x="1264171" y="4808581"/>
            <a:ext cx="1152525" cy="503237"/>
          </a:xfrm>
          <a:prstGeom prst="triangle">
            <a:avLst>
              <a:gd name="adj" fmla="val 2354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40865" y="449789"/>
            <a:ext cx="37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solidFill>
                  <a:srgbClr val="003399"/>
                </a:solidFill>
              </a:rPr>
              <a:t>1. ČULNO-ISKUSTVENA FAZA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76111" y="942916"/>
            <a:ext cx="3479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400" dirty="0">
                <a:solidFill>
                  <a:srgbClr val="003399"/>
                </a:solidFill>
              </a:rPr>
              <a:t>Etapa nastanka opažaja</a:t>
            </a:r>
            <a:endParaRPr lang="en-US" altLang="en-US" sz="2400" dirty="0">
              <a:solidFill>
                <a:srgbClr val="003399"/>
              </a:solidFill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443559" y="5910633"/>
            <a:ext cx="6624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b="1" dirty="0">
                <a:solidFill>
                  <a:srgbClr val="003399"/>
                </a:solidFill>
              </a:rPr>
              <a:t>Komparacija</a:t>
            </a:r>
            <a:r>
              <a:rPr lang="sr-Latn-RS" altLang="en-US" sz="2800" dirty="0">
                <a:solidFill>
                  <a:srgbClr val="003399"/>
                </a:solidFill>
              </a:rPr>
              <a:t> i </a:t>
            </a:r>
            <a:r>
              <a:rPr lang="sr-Latn-RS" altLang="en-US" sz="2800" b="1" dirty="0">
                <a:solidFill>
                  <a:srgbClr val="003399"/>
                </a:solidFill>
              </a:rPr>
              <a:t>analiza</a:t>
            </a:r>
            <a:r>
              <a:rPr lang="sr-Latn-RS" altLang="en-US" sz="2800" dirty="0">
                <a:solidFill>
                  <a:srgbClr val="003399"/>
                </a:solidFill>
              </a:rPr>
              <a:t> skupa datih objekata.</a:t>
            </a:r>
            <a:endParaRPr lang="en-US" alt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28496" y="2108022"/>
            <a:ext cx="1873250" cy="1800225"/>
            <a:chOff x="250825" y="2565400"/>
            <a:chExt cx="1873250" cy="1800225"/>
          </a:xfrm>
        </p:grpSpPr>
        <p:sp>
          <p:nvSpPr>
            <p:cNvPr id="2" name="Oval 1"/>
            <p:cNvSpPr/>
            <p:nvPr/>
          </p:nvSpPr>
          <p:spPr>
            <a:xfrm>
              <a:off x="539750" y="2852738"/>
              <a:ext cx="503238" cy="5048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331913" y="2565400"/>
              <a:ext cx="647700" cy="647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0825" y="3789363"/>
              <a:ext cx="576263" cy="57626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31913" y="3500438"/>
              <a:ext cx="792162" cy="792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7167" y="1404581"/>
            <a:ext cx="3810000" cy="3448050"/>
            <a:chOff x="4500563" y="2640013"/>
            <a:chExt cx="3810000" cy="3448050"/>
          </a:xfrm>
        </p:grpSpPr>
        <p:sp>
          <p:nvSpPr>
            <p:cNvPr id="6" name="Isosceles Triangle 5"/>
            <p:cNvSpPr/>
            <p:nvPr/>
          </p:nvSpPr>
          <p:spPr>
            <a:xfrm>
              <a:off x="4500563" y="4149725"/>
              <a:ext cx="1800225" cy="431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48488" y="2708275"/>
              <a:ext cx="835025" cy="720725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9499612">
              <a:off x="5762625" y="5224463"/>
              <a:ext cx="1512888" cy="863600"/>
            </a:xfrm>
            <a:prstGeom prst="triangle">
              <a:avLst>
                <a:gd name="adj" fmla="val 26655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7308850" y="4365625"/>
              <a:ext cx="1001713" cy="86360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6516688" y="3644900"/>
              <a:ext cx="431800" cy="15843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9424831">
              <a:off x="5402263" y="2640013"/>
              <a:ext cx="1150937" cy="504825"/>
            </a:xfrm>
            <a:prstGeom prst="triangle">
              <a:avLst>
                <a:gd name="adj" fmla="val 23545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40865" y="449789"/>
            <a:ext cx="37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solidFill>
                  <a:srgbClr val="003399"/>
                </a:solidFill>
              </a:rPr>
              <a:t>1. ČULNO-ISKUSTVENA FAZA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76111" y="942916"/>
            <a:ext cx="3479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400" dirty="0">
                <a:solidFill>
                  <a:srgbClr val="003399"/>
                </a:solidFill>
              </a:rPr>
              <a:t>Etapa </a:t>
            </a:r>
            <a:r>
              <a:rPr lang="en-US" altLang="en-US" sz="2400" dirty="0">
                <a:solidFill>
                  <a:srgbClr val="003399"/>
                </a:solidFill>
              </a:rPr>
              <a:t>s</a:t>
            </a:r>
            <a:r>
              <a:rPr lang="sr-Latn-RS" altLang="en-US" sz="2400" dirty="0">
                <a:solidFill>
                  <a:srgbClr val="003399"/>
                </a:solidFill>
              </a:rPr>
              <a:t>ticanja predstave</a:t>
            </a:r>
            <a:endParaRPr lang="en-US" altLang="en-US" sz="2400" dirty="0">
              <a:solidFill>
                <a:srgbClr val="003399"/>
              </a:solidFill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364209" y="5444143"/>
            <a:ext cx="85637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b="1" dirty="0">
                <a:solidFill>
                  <a:srgbClr val="003399"/>
                </a:solidFill>
              </a:rPr>
              <a:t>Sinteza </a:t>
            </a:r>
            <a:r>
              <a:rPr lang="sr-Latn-RS" altLang="en-US" sz="2800" dirty="0">
                <a:solidFill>
                  <a:srgbClr val="003399"/>
                </a:solidFill>
              </a:rPr>
              <a:t>(spajanje) uočenih objekata u celine i klasifikacija na poznate (na osnovu ranijeg iskustva) i nepoznate.</a:t>
            </a:r>
            <a:endParaRPr lang="en-US" alt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24347" y="1330469"/>
            <a:ext cx="3810000" cy="3448050"/>
            <a:chOff x="4500563" y="2640013"/>
            <a:chExt cx="3810000" cy="3448050"/>
          </a:xfrm>
        </p:grpSpPr>
        <p:sp>
          <p:nvSpPr>
            <p:cNvPr id="3" name="Isosceles Triangle 2"/>
            <p:cNvSpPr/>
            <p:nvPr/>
          </p:nvSpPr>
          <p:spPr>
            <a:xfrm>
              <a:off x="4500563" y="4149725"/>
              <a:ext cx="1800225" cy="431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6948488" y="2708275"/>
              <a:ext cx="835025" cy="720725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9499612">
              <a:off x="5762625" y="5224463"/>
              <a:ext cx="1512888" cy="863600"/>
            </a:xfrm>
            <a:prstGeom prst="triangle">
              <a:avLst>
                <a:gd name="adj" fmla="val 26655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7308850" y="4365625"/>
              <a:ext cx="1001713" cy="86360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516688" y="3644900"/>
              <a:ext cx="431800" cy="15843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9424831">
              <a:off x="5402263" y="2640013"/>
              <a:ext cx="1150937" cy="504825"/>
            </a:xfrm>
            <a:prstGeom prst="triangle">
              <a:avLst>
                <a:gd name="adj" fmla="val 23545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40865" y="449789"/>
            <a:ext cx="37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solidFill>
                  <a:srgbClr val="003399"/>
                </a:solidFill>
              </a:rPr>
              <a:t>2. MISAONA FAZA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837832" y="5217465"/>
            <a:ext cx="79896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r-Latn-RS" altLang="en-US" sz="2800" dirty="0">
                <a:solidFill>
                  <a:srgbClr val="003399"/>
                </a:solidFill>
              </a:rPr>
              <a:t>Odbacivanje suvišnih (poznatih) objekata i izdvajanje novih objekata – </a:t>
            </a:r>
            <a:r>
              <a:rPr lang="sr-Latn-RS" altLang="en-US" sz="2800" b="1" dirty="0">
                <a:solidFill>
                  <a:srgbClr val="003399"/>
                </a:solidFill>
              </a:rPr>
              <a:t>apstrakcija</a:t>
            </a:r>
            <a:r>
              <a:rPr lang="sr-Latn-RS" altLang="en-US" sz="2800" dirty="0">
                <a:solidFill>
                  <a:srgbClr val="00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69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57162" y="2805005"/>
            <a:ext cx="8901005" cy="2760749"/>
            <a:chOff x="157162" y="2805005"/>
            <a:chExt cx="8901005" cy="2760749"/>
          </a:xfrm>
        </p:grpSpPr>
        <p:sp>
          <p:nvSpPr>
            <p:cNvPr id="18" name="Shape 986"/>
            <p:cNvSpPr>
              <a:spLocks noChangeShapeType="1"/>
            </p:cNvSpPr>
            <p:nvPr/>
          </p:nvSpPr>
          <p:spPr bwMode="auto">
            <a:xfrm flipV="1">
              <a:off x="302450" y="4170004"/>
              <a:ext cx="2770337" cy="13648"/>
            </a:xfrm>
            <a:prstGeom prst="line">
              <a:avLst/>
            </a:prstGeom>
            <a:noFill/>
            <a:ln w="381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8255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43" name="Shape 1011"/>
            <p:cNvSpPr>
              <a:spLocks noChangeArrowheads="1"/>
            </p:cNvSpPr>
            <p:nvPr/>
          </p:nvSpPr>
          <p:spPr bwMode="auto">
            <a:xfrm>
              <a:off x="5858532" y="3562089"/>
              <a:ext cx="3199635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r" defTabSz="825500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sr-Latn-RS" altLang="en-US" sz="1800" b="1" dirty="0">
                  <a:solidFill>
                    <a:srgbClr val="DE0000"/>
                  </a:solidFill>
                  <a:latin typeface="+mn-lt"/>
                  <a:cs typeface="Roboto Regular" pitchFamily="2" charset="0"/>
                  <a:sym typeface="Roboto Regular" pitchFamily="2" charset="0"/>
                </a:rPr>
                <a:t>FAZE U PROCESU IZGRAĐIVANJA MATEMATIČKOG POJMA</a:t>
              </a:r>
              <a:endParaRPr lang="en-US" altLang="en-US" sz="1800" b="1" dirty="0">
                <a:solidFill>
                  <a:srgbClr val="DE0000"/>
                </a:solidFill>
                <a:latin typeface="+mn-lt"/>
                <a:cs typeface="Roboto Regular" pitchFamily="2" charset="0"/>
                <a:sym typeface="Roboto Regular" pitchFamily="2" charset="0"/>
              </a:endParaRPr>
            </a:p>
          </p:txBody>
        </p:sp>
        <p:sp>
          <p:nvSpPr>
            <p:cNvPr id="39" name="Shape 1007"/>
            <p:cNvSpPr>
              <a:spLocks noChangeArrowheads="1"/>
            </p:cNvSpPr>
            <p:nvPr/>
          </p:nvSpPr>
          <p:spPr bwMode="auto">
            <a:xfrm>
              <a:off x="392455" y="4909164"/>
              <a:ext cx="3773129" cy="656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l" defTabSz="825500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sr-Latn-RS" altLang="en-US" sz="1800" b="1" dirty="0">
                  <a:solidFill>
                    <a:srgbClr val="003CB4"/>
                  </a:solidFill>
                  <a:latin typeface="+mn-lt"/>
                  <a:cs typeface="Roboto Regular" pitchFamily="2" charset="0"/>
                  <a:sym typeface="Roboto Regular" pitchFamily="2" charset="0"/>
                </a:rPr>
                <a:t>METODIČKI PRISTUPI RAZVOJU POČETNIH MATEMATIČKIH POJMOVA</a:t>
              </a:r>
              <a:endParaRPr lang="en-US" altLang="en-US" sz="1800" b="1" dirty="0">
                <a:solidFill>
                  <a:srgbClr val="003CB4"/>
                </a:solidFill>
                <a:latin typeface="+mn-lt"/>
                <a:cs typeface="Roboto Regular" pitchFamily="2" charset="0"/>
                <a:sym typeface="Roboto Regular" pitchFamily="2" charset="0"/>
              </a:endParaRPr>
            </a:p>
          </p:txBody>
        </p:sp>
        <p:sp>
          <p:nvSpPr>
            <p:cNvPr id="20" name="Shape 988"/>
            <p:cNvSpPr>
              <a:spLocks noChangeShapeType="1"/>
            </p:cNvSpPr>
            <p:nvPr/>
          </p:nvSpPr>
          <p:spPr bwMode="auto">
            <a:xfrm flipV="1">
              <a:off x="377690" y="5237053"/>
              <a:ext cx="3027721" cy="0"/>
            </a:xfrm>
            <a:prstGeom prst="line">
              <a:avLst/>
            </a:prstGeom>
            <a:noFill/>
            <a:ln w="381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8255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" name="Shape 968"/>
            <p:cNvSpPr>
              <a:spLocks noChangeShapeType="1"/>
            </p:cNvSpPr>
            <p:nvPr/>
          </p:nvSpPr>
          <p:spPr bwMode="auto">
            <a:xfrm flipV="1">
              <a:off x="388068" y="3147873"/>
              <a:ext cx="3027721" cy="0"/>
            </a:xfrm>
            <a:prstGeom prst="line">
              <a:avLst/>
            </a:prstGeom>
            <a:noFill/>
            <a:ln w="381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8255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3" name="Shape 971"/>
            <p:cNvSpPr/>
            <p:nvPr/>
          </p:nvSpPr>
          <p:spPr>
            <a:xfrm>
              <a:off x="3717393" y="3332727"/>
              <a:ext cx="1756441" cy="175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114"/>
                  </a:moveTo>
                  <a:lnTo>
                    <a:pt x="21600" y="8486"/>
                  </a:lnTo>
                  <a:lnTo>
                    <a:pt x="18426" y="8486"/>
                  </a:lnTo>
                  <a:cubicBezTo>
                    <a:pt x="18257" y="7714"/>
                    <a:pt x="18022" y="7389"/>
                    <a:pt x="17725" y="6860"/>
                  </a:cubicBezTo>
                  <a:lnTo>
                    <a:pt x="19976" y="4642"/>
                  </a:lnTo>
                  <a:lnTo>
                    <a:pt x="16922" y="1606"/>
                  </a:lnTo>
                  <a:lnTo>
                    <a:pt x="14741" y="3866"/>
                  </a:lnTo>
                  <a:cubicBezTo>
                    <a:pt x="14211" y="3568"/>
                    <a:pt x="13886" y="3343"/>
                    <a:pt x="13115" y="3174"/>
                  </a:cubicBezTo>
                  <a:lnTo>
                    <a:pt x="13115" y="0"/>
                  </a:lnTo>
                  <a:lnTo>
                    <a:pt x="8486" y="0"/>
                  </a:lnTo>
                  <a:lnTo>
                    <a:pt x="8486" y="3174"/>
                  </a:lnTo>
                  <a:cubicBezTo>
                    <a:pt x="7715" y="3343"/>
                    <a:pt x="7403" y="3578"/>
                    <a:pt x="6873" y="3875"/>
                  </a:cubicBezTo>
                  <a:lnTo>
                    <a:pt x="4661" y="1624"/>
                  </a:lnTo>
                  <a:lnTo>
                    <a:pt x="1628" y="4678"/>
                  </a:lnTo>
                  <a:lnTo>
                    <a:pt x="3891" y="6860"/>
                  </a:lnTo>
                  <a:cubicBezTo>
                    <a:pt x="3595" y="7389"/>
                    <a:pt x="3370" y="7714"/>
                    <a:pt x="3201" y="8486"/>
                  </a:cubicBezTo>
                  <a:lnTo>
                    <a:pt x="0" y="8486"/>
                  </a:lnTo>
                  <a:lnTo>
                    <a:pt x="0" y="13114"/>
                  </a:lnTo>
                  <a:lnTo>
                    <a:pt x="3201" y="13114"/>
                  </a:lnTo>
                  <a:cubicBezTo>
                    <a:pt x="3369" y="13886"/>
                    <a:pt x="3604" y="14198"/>
                    <a:pt x="3901" y="14730"/>
                  </a:cubicBezTo>
                  <a:lnTo>
                    <a:pt x="1648" y="16939"/>
                  </a:lnTo>
                  <a:lnTo>
                    <a:pt x="4702" y="19973"/>
                  </a:lnTo>
                  <a:lnTo>
                    <a:pt x="6872" y="17710"/>
                  </a:lnTo>
                  <a:cubicBezTo>
                    <a:pt x="7403" y="18007"/>
                    <a:pt x="7714" y="18230"/>
                    <a:pt x="8485" y="18401"/>
                  </a:cubicBezTo>
                  <a:lnTo>
                    <a:pt x="8485" y="21600"/>
                  </a:lnTo>
                  <a:lnTo>
                    <a:pt x="13114" y="21600"/>
                  </a:lnTo>
                  <a:lnTo>
                    <a:pt x="13114" y="18401"/>
                  </a:lnTo>
                  <a:cubicBezTo>
                    <a:pt x="13885" y="18231"/>
                    <a:pt x="14209" y="17997"/>
                    <a:pt x="14741" y="17701"/>
                  </a:cubicBezTo>
                  <a:lnTo>
                    <a:pt x="16957" y="19952"/>
                  </a:lnTo>
                  <a:lnTo>
                    <a:pt x="19993" y="16898"/>
                  </a:lnTo>
                  <a:lnTo>
                    <a:pt x="17733" y="14730"/>
                  </a:lnTo>
                  <a:cubicBezTo>
                    <a:pt x="18031" y="14198"/>
                    <a:pt x="18257" y="13886"/>
                    <a:pt x="18426" y="13114"/>
                  </a:cubicBezTo>
                  <a:lnTo>
                    <a:pt x="21600" y="13114"/>
                  </a:lnTo>
                  <a:close/>
                  <a:moveTo>
                    <a:pt x="10813" y="14440"/>
                  </a:moveTo>
                  <a:cubicBezTo>
                    <a:pt x="8797" y="14440"/>
                    <a:pt x="7161" y="12805"/>
                    <a:pt x="7161" y="10788"/>
                  </a:cubicBezTo>
                  <a:cubicBezTo>
                    <a:pt x="7161" y="8770"/>
                    <a:pt x="8797" y="7135"/>
                    <a:pt x="10813" y="7135"/>
                  </a:cubicBezTo>
                  <a:cubicBezTo>
                    <a:pt x="12830" y="7135"/>
                    <a:pt x="14465" y="8770"/>
                    <a:pt x="14465" y="10788"/>
                  </a:cubicBezTo>
                  <a:cubicBezTo>
                    <a:pt x="14465" y="12805"/>
                    <a:pt x="12830" y="14440"/>
                    <a:pt x="10813" y="14440"/>
                  </a:cubicBezTo>
                </a:path>
              </a:pathLst>
            </a:custGeom>
            <a:solidFill>
              <a:srgbClr val="2E3E4F"/>
            </a:solidFill>
            <a:ln w="12700">
              <a:miter lim="400000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" name="Shape 972"/>
            <p:cNvSpPr>
              <a:spLocks/>
            </p:cNvSpPr>
            <p:nvPr/>
          </p:nvSpPr>
          <p:spPr bwMode="auto">
            <a:xfrm>
              <a:off x="3283472" y="2898806"/>
              <a:ext cx="2624284" cy="2623636"/>
            </a:xfrm>
            <a:custGeom>
              <a:avLst/>
              <a:gdLst>
                <a:gd name="T0" fmla="*/ 3211035 w 19679"/>
                <a:gd name="T1" fmla="*/ 3211035 h 19679"/>
                <a:gd name="T2" fmla="*/ 3211035 w 19679"/>
                <a:gd name="T3" fmla="*/ 3211035 h 19679"/>
                <a:gd name="T4" fmla="*/ 3211035 w 19679"/>
                <a:gd name="T5" fmla="*/ 3211035 h 19679"/>
                <a:gd name="T6" fmla="*/ 3211035 w 19679"/>
                <a:gd name="T7" fmla="*/ 3211035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>
              <a:solidFill>
                <a:srgbClr val="85888D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8255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5" name="Shape 973"/>
            <p:cNvSpPr>
              <a:spLocks/>
            </p:cNvSpPr>
            <p:nvPr/>
          </p:nvSpPr>
          <p:spPr bwMode="auto">
            <a:xfrm>
              <a:off x="3395033" y="2917616"/>
              <a:ext cx="459866" cy="460515"/>
            </a:xfrm>
            <a:custGeom>
              <a:avLst/>
              <a:gdLst>
                <a:gd name="T0" fmla="*/ 563166 w 19679"/>
                <a:gd name="T1" fmla="*/ 563166 h 19679"/>
                <a:gd name="T2" fmla="*/ 563166 w 19679"/>
                <a:gd name="T3" fmla="*/ 563166 h 19679"/>
                <a:gd name="T4" fmla="*/ 563166 w 19679"/>
                <a:gd name="T5" fmla="*/ 563166 h 19679"/>
                <a:gd name="T6" fmla="*/ 563166 w 19679"/>
                <a:gd name="T7" fmla="*/ 56316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50800" tIns="50800" rIns="50800" bIns="50800" anchor="ctr"/>
            <a:lstStyle/>
            <a:p>
              <a:pPr marL="0" marR="0" lvl="0" indent="0" defTabSz="8255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6" name="Shape 974"/>
            <p:cNvSpPr/>
            <p:nvPr/>
          </p:nvSpPr>
          <p:spPr>
            <a:xfrm>
              <a:off x="2971571" y="3939747"/>
              <a:ext cx="460515" cy="45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7" name="Shape 975"/>
            <p:cNvSpPr>
              <a:spLocks/>
            </p:cNvSpPr>
            <p:nvPr/>
          </p:nvSpPr>
          <p:spPr bwMode="auto">
            <a:xfrm>
              <a:off x="3436303" y="4874771"/>
              <a:ext cx="459866" cy="459866"/>
            </a:xfrm>
            <a:custGeom>
              <a:avLst/>
              <a:gdLst>
                <a:gd name="T0" fmla="*/ 563166 w 19679"/>
                <a:gd name="T1" fmla="*/ 563166 h 19679"/>
                <a:gd name="T2" fmla="*/ 563166 w 19679"/>
                <a:gd name="T3" fmla="*/ 563166 h 19679"/>
                <a:gd name="T4" fmla="*/ 563166 w 19679"/>
                <a:gd name="T5" fmla="*/ 563166 h 19679"/>
                <a:gd name="T6" fmla="*/ 563166 w 19679"/>
                <a:gd name="T7" fmla="*/ 56316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8255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8" name="Shape 976"/>
            <p:cNvSpPr/>
            <p:nvPr/>
          </p:nvSpPr>
          <p:spPr>
            <a:xfrm>
              <a:off x="5800087" y="3912451"/>
              <a:ext cx="460515" cy="45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3333"/>
            </a:solidFill>
            <a:ln w="12700">
              <a:miter lim="4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9" name="Shape 977"/>
            <p:cNvSpPr/>
            <p:nvPr/>
          </p:nvSpPr>
          <p:spPr>
            <a:xfrm>
              <a:off x="5323356" y="2917616"/>
              <a:ext cx="460515" cy="46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10" name="Shape 978"/>
            <p:cNvSpPr/>
            <p:nvPr/>
          </p:nvSpPr>
          <p:spPr>
            <a:xfrm>
              <a:off x="5323356" y="4966500"/>
              <a:ext cx="460515" cy="45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miter lim="4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11" name="Shape 979"/>
            <p:cNvSpPr/>
            <p:nvPr/>
          </p:nvSpPr>
          <p:spPr>
            <a:xfrm>
              <a:off x="3981378" y="4121440"/>
              <a:ext cx="184206" cy="18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0800">
              <a:solidFill>
                <a:srgbClr val="FFFFFF"/>
              </a:solidFill>
              <a:miter lim="400000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lIns="0" tIns="0" rIns="0" bIns="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12" name="Shape 980"/>
            <p:cNvSpPr>
              <a:spLocks/>
            </p:cNvSpPr>
            <p:nvPr/>
          </p:nvSpPr>
          <p:spPr bwMode="auto">
            <a:xfrm>
              <a:off x="4123424" y="3746542"/>
              <a:ext cx="183557" cy="184206"/>
            </a:xfrm>
            <a:custGeom>
              <a:avLst/>
              <a:gdLst>
                <a:gd name="T0" fmla="*/ 224863 w 19679"/>
                <a:gd name="T1" fmla="*/ 224864 h 19679"/>
                <a:gd name="T2" fmla="*/ 224863 w 19679"/>
                <a:gd name="T3" fmla="*/ 224864 h 19679"/>
                <a:gd name="T4" fmla="*/ 224863 w 19679"/>
                <a:gd name="T5" fmla="*/ 224864 h 19679"/>
                <a:gd name="T6" fmla="*/ 224863 w 19679"/>
                <a:gd name="T7" fmla="*/ 224864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0800">
              <a:solidFill>
                <a:srgbClr val="FFFFFF"/>
              </a:solidFill>
              <a:miter lim="400000"/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lIns="0" tIns="0" rIns="0" bIns="0" anchor="ctr"/>
            <a:lstStyle/>
            <a:p>
              <a:pPr marL="0" marR="0" lvl="0" indent="0" defTabSz="8255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13" name="Shape 981"/>
            <p:cNvSpPr/>
            <p:nvPr/>
          </p:nvSpPr>
          <p:spPr>
            <a:xfrm>
              <a:off x="4888138" y="3741353"/>
              <a:ext cx="183557" cy="18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0800">
              <a:solidFill>
                <a:srgbClr val="FFFFFF"/>
              </a:solidFill>
              <a:miter lim="400000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lIns="0" tIns="0" rIns="0" bIns="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14" name="Shape 982"/>
            <p:cNvSpPr/>
            <p:nvPr/>
          </p:nvSpPr>
          <p:spPr>
            <a:xfrm>
              <a:off x="5023049" y="4118845"/>
              <a:ext cx="183557" cy="18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6161"/>
            </a:solidFill>
            <a:ln w="50800">
              <a:solidFill>
                <a:srgbClr val="FFFFFF"/>
              </a:solidFill>
              <a:miter lim="400000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0" tIns="0" rIns="0" bIns="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15" name="Shape 983"/>
            <p:cNvSpPr/>
            <p:nvPr/>
          </p:nvSpPr>
          <p:spPr>
            <a:xfrm>
              <a:off x="4872571" y="4474933"/>
              <a:ext cx="183557" cy="18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CC66"/>
            </a:solidFill>
            <a:ln w="50800">
              <a:solidFill>
                <a:srgbClr val="FFFFFF"/>
              </a:solidFill>
              <a:miter lim="400000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lIns="0" tIns="0" rIns="0" bIns="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16" name="Shape 984"/>
            <p:cNvSpPr>
              <a:spLocks/>
            </p:cNvSpPr>
            <p:nvPr/>
          </p:nvSpPr>
          <p:spPr bwMode="auto">
            <a:xfrm>
              <a:off x="4123424" y="4474933"/>
              <a:ext cx="183557" cy="184206"/>
            </a:xfrm>
            <a:custGeom>
              <a:avLst/>
              <a:gdLst>
                <a:gd name="T0" fmla="*/ 224863 w 19679"/>
                <a:gd name="T1" fmla="*/ 224863 h 19679"/>
                <a:gd name="T2" fmla="*/ 224863 w 19679"/>
                <a:gd name="T3" fmla="*/ 224863 h 19679"/>
                <a:gd name="T4" fmla="*/ 224863 w 19679"/>
                <a:gd name="T5" fmla="*/ 224863 h 19679"/>
                <a:gd name="T6" fmla="*/ 224863 w 19679"/>
                <a:gd name="T7" fmla="*/ 22486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D82FF"/>
            </a:solidFill>
            <a:ln w="50800">
              <a:solidFill>
                <a:srgbClr val="FFFFFF"/>
              </a:solidFill>
              <a:miter lim="4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lIns="0" tIns="0" rIns="0" bIns="0" anchor="ctr"/>
            <a:lstStyle/>
            <a:p>
              <a:pPr marL="0" marR="0" lvl="0" indent="0" defTabSz="8255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17" name="Shape 985"/>
            <p:cNvSpPr>
              <a:spLocks/>
            </p:cNvSpPr>
            <p:nvPr/>
          </p:nvSpPr>
          <p:spPr bwMode="auto">
            <a:xfrm>
              <a:off x="257048" y="3071985"/>
              <a:ext cx="151775" cy="151775"/>
            </a:xfrm>
            <a:custGeom>
              <a:avLst/>
              <a:gdLst>
                <a:gd name="T0" fmla="*/ 185606 w 19679"/>
                <a:gd name="T1" fmla="*/ 185606 h 19679"/>
                <a:gd name="T2" fmla="*/ 185606 w 19679"/>
                <a:gd name="T3" fmla="*/ 185606 h 19679"/>
                <a:gd name="T4" fmla="*/ 185606 w 19679"/>
                <a:gd name="T5" fmla="*/ 185606 h 19679"/>
                <a:gd name="T6" fmla="*/ 185606 w 19679"/>
                <a:gd name="T7" fmla="*/ 18560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8566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8255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19" name="Shape 987"/>
            <p:cNvSpPr/>
            <p:nvPr/>
          </p:nvSpPr>
          <p:spPr>
            <a:xfrm>
              <a:off x="157162" y="4107764"/>
              <a:ext cx="151775" cy="151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8566A"/>
            </a:solidFill>
            <a:ln w="12700">
              <a:miter lim="4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21" name="Shape 989"/>
            <p:cNvSpPr>
              <a:spLocks/>
            </p:cNvSpPr>
            <p:nvPr/>
          </p:nvSpPr>
          <p:spPr bwMode="auto">
            <a:xfrm>
              <a:off x="257048" y="5161814"/>
              <a:ext cx="151775" cy="151126"/>
            </a:xfrm>
            <a:custGeom>
              <a:avLst/>
              <a:gdLst>
                <a:gd name="T0" fmla="*/ 185606 w 19679"/>
                <a:gd name="T1" fmla="*/ 185606 h 19679"/>
                <a:gd name="T2" fmla="*/ 185606 w 19679"/>
                <a:gd name="T3" fmla="*/ 185606 h 19679"/>
                <a:gd name="T4" fmla="*/ 185606 w 19679"/>
                <a:gd name="T5" fmla="*/ 185606 h 19679"/>
                <a:gd name="T6" fmla="*/ 185606 w 19679"/>
                <a:gd name="T7" fmla="*/ 18560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defTabSz="8255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22" name="Shape 990"/>
            <p:cNvSpPr>
              <a:spLocks noChangeShapeType="1"/>
            </p:cNvSpPr>
            <p:nvPr/>
          </p:nvSpPr>
          <p:spPr bwMode="auto">
            <a:xfrm flipV="1">
              <a:off x="6249574" y="4170004"/>
              <a:ext cx="2639202" cy="0"/>
            </a:xfrm>
            <a:prstGeom prst="line">
              <a:avLst/>
            </a:prstGeom>
            <a:noFill/>
            <a:ln w="381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8255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3" name="Shape 991"/>
            <p:cNvSpPr/>
            <p:nvPr/>
          </p:nvSpPr>
          <p:spPr>
            <a:xfrm>
              <a:off x="8882291" y="4094116"/>
              <a:ext cx="151775" cy="151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3333"/>
            </a:solidFill>
            <a:ln w="12700">
              <a:miter lim="4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24" name="Shape 992"/>
            <p:cNvSpPr>
              <a:spLocks noChangeShapeType="1"/>
            </p:cNvSpPr>
            <p:nvPr/>
          </p:nvSpPr>
          <p:spPr bwMode="auto">
            <a:xfrm flipV="1">
              <a:off x="5784520" y="3147873"/>
              <a:ext cx="3027721" cy="0"/>
            </a:xfrm>
            <a:prstGeom prst="line">
              <a:avLst/>
            </a:prstGeom>
            <a:noFill/>
            <a:ln w="381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8255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5" name="Shape 993"/>
            <p:cNvSpPr>
              <a:spLocks noChangeShapeType="1"/>
            </p:cNvSpPr>
            <p:nvPr/>
          </p:nvSpPr>
          <p:spPr bwMode="auto">
            <a:xfrm flipV="1">
              <a:off x="5784520" y="5237053"/>
              <a:ext cx="3027721" cy="0"/>
            </a:xfrm>
            <a:prstGeom prst="line">
              <a:avLst/>
            </a:prstGeom>
            <a:noFill/>
            <a:ln w="38100">
              <a:solidFill>
                <a:srgbClr val="A6AAA9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8255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6" name="Shape 994"/>
            <p:cNvSpPr/>
            <p:nvPr/>
          </p:nvSpPr>
          <p:spPr>
            <a:xfrm>
              <a:off x="8782405" y="3071985"/>
              <a:ext cx="151775" cy="151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8566A"/>
            </a:solidFill>
            <a:ln w="12700">
              <a:miter lim="4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27" name="Shape 995"/>
            <p:cNvSpPr/>
            <p:nvPr/>
          </p:nvSpPr>
          <p:spPr>
            <a:xfrm>
              <a:off x="8782405" y="5161814"/>
              <a:ext cx="151775" cy="15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miter lim="4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Helvetica Light"/>
              </a:endParaRPr>
            </a:p>
          </p:txBody>
        </p:sp>
        <p:sp>
          <p:nvSpPr>
            <p:cNvPr id="28" name="Shape 996"/>
            <p:cNvSpPr>
              <a:spLocks noChangeArrowheads="1"/>
            </p:cNvSpPr>
            <p:nvPr/>
          </p:nvSpPr>
          <p:spPr bwMode="auto">
            <a:xfrm>
              <a:off x="3495924" y="2911911"/>
              <a:ext cx="258084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825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2400" b="1" dirty="0">
                  <a:solidFill>
                    <a:srgbClr val="FFFFFF"/>
                  </a:solidFill>
                  <a:latin typeface="+mn-lt"/>
                  <a:cs typeface="Roboto Medium" pitchFamily="2" charset="0"/>
                  <a:sym typeface="Roboto Medium" pitchFamily="2" charset="0"/>
                </a:rPr>
                <a:t>1</a:t>
              </a:r>
              <a:endParaRPr lang="en-US" altLang="en-US" sz="2400" b="1" dirty="0">
                <a:solidFill>
                  <a:srgbClr val="FFFFFF"/>
                </a:solidFill>
                <a:latin typeface="+mn-lt"/>
                <a:cs typeface="Roboto Medium" pitchFamily="2" charset="0"/>
                <a:sym typeface="Roboto Medium" pitchFamily="2" charset="0"/>
              </a:endParaRPr>
            </a:p>
          </p:txBody>
        </p:sp>
        <p:sp>
          <p:nvSpPr>
            <p:cNvPr id="29" name="Shape 997"/>
            <p:cNvSpPr>
              <a:spLocks noChangeArrowheads="1"/>
            </p:cNvSpPr>
            <p:nvPr/>
          </p:nvSpPr>
          <p:spPr bwMode="auto">
            <a:xfrm>
              <a:off x="3072788" y="3920395"/>
              <a:ext cx="258084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825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2400" b="1" dirty="0">
                  <a:solidFill>
                    <a:srgbClr val="FFFFFF"/>
                  </a:solidFill>
                  <a:latin typeface="+mn-lt"/>
                  <a:cs typeface="Roboto Medium" pitchFamily="2" charset="0"/>
                  <a:sym typeface="Roboto Medium" pitchFamily="2" charset="0"/>
                </a:rPr>
                <a:t>2</a:t>
              </a:r>
              <a:endParaRPr lang="en-US" altLang="en-US" sz="2400" b="1" dirty="0">
                <a:solidFill>
                  <a:srgbClr val="FFFFFF"/>
                </a:solidFill>
                <a:latin typeface="+mn-lt"/>
                <a:cs typeface="Roboto Medium" pitchFamily="2" charset="0"/>
                <a:sym typeface="Roboto Medium" pitchFamily="2" charset="0"/>
              </a:endParaRPr>
            </a:p>
          </p:txBody>
        </p:sp>
        <p:sp>
          <p:nvSpPr>
            <p:cNvPr id="30" name="Shape 998"/>
            <p:cNvSpPr>
              <a:spLocks noChangeArrowheads="1"/>
            </p:cNvSpPr>
            <p:nvPr/>
          </p:nvSpPr>
          <p:spPr bwMode="auto">
            <a:xfrm>
              <a:off x="3537194" y="4878259"/>
              <a:ext cx="258084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825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2400" b="1" dirty="0">
                  <a:solidFill>
                    <a:srgbClr val="FFFFFF"/>
                  </a:solidFill>
                  <a:latin typeface="+mn-lt"/>
                  <a:cs typeface="Roboto Medium" pitchFamily="2" charset="0"/>
                  <a:sym typeface="Roboto Medium" pitchFamily="2" charset="0"/>
                </a:rPr>
                <a:t>3</a:t>
              </a:r>
              <a:endParaRPr lang="en-US" altLang="en-US" sz="2400" b="1" dirty="0">
                <a:solidFill>
                  <a:srgbClr val="FFFFFF"/>
                </a:solidFill>
                <a:latin typeface="+mn-lt"/>
                <a:cs typeface="Roboto Medium" pitchFamily="2" charset="0"/>
                <a:sym typeface="Roboto Medium" pitchFamily="2" charset="0"/>
              </a:endParaRPr>
            </a:p>
          </p:txBody>
        </p:sp>
        <p:sp>
          <p:nvSpPr>
            <p:cNvPr id="31" name="Shape 999"/>
            <p:cNvSpPr>
              <a:spLocks noChangeArrowheads="1"/>
            </p:cNvSpPr>
            <p:nvPr/>
          </p:nvSpPr>
          <p:spPr bwMode="auto">
            <a:xfrm>
              <a:off x="5410924" y="4960147"/>
              <a:ext cx="258084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825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2400" b="1" dirty="0">
                  <a:solidFill>
                    <a:srgbClr val="FFFFFF"/>
                  </a:solidFill>
                  <a:latin typeface="+mn-lt"/>
                  <a:cs typeface="Roboto Medium" pitchFamily="2" charset="0"/>
                  <a:sym typeface="Roboto Medium" pitchFamily="2" charset="0"/>
                </a:rPr>
                <a:t>4</a:t>
              </a:r>
              <a:endParaRPr lang="en-US" altLang="en-US" sz="2400" b="1" dirty="0">
                <a:solidFill>
                  <a:srgbClr val="FFFFFF"/>
                </a:solidFill>
                <a:latin typeface="+mn-lt"/>
                <a:cs typeface="Roboto Medium" pitchFamily="2" charset="0"/>
                <a:sym typeface="Roboto Medium" pitchFamily="2" charset="0"/>
              </a:endParaRPr>
            </a:p>
          </p:txBody>
        </p:sp>
        <p:sp>
          <p:nvSpPr>
            <p:cNvPr id="32" name="Shape 1000"/>
            <p:cNvSpPr>
              <a:spLocks noChangeArrowheads="1"/>
            </p:cNvSpPr>
            <p:nvPr/>
          </p:nvSpPr>
          <p:spPr bwMode="auto">
            <a:xfrm>
              <a:off x="5901302" y="3906747"/>
              <a:ext cx="258084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825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2400" b="1" dirty="0">
                  <a:solidFill>
                    <a:srgbClr val="FFFFFF"/>
                  </a:solidFill>
                  <a:latin typeface="+mn-lt"/>
                  <a:cs typeface="Roboto Medium" pitchFamily="2" charset="0"/>
                  <a:sym typeface="Roboto Medium" pitchFamily="2" charset="0"/>
                </a:rPr>
                <a:t>5</a:t>
              </a:r>
              <a:endParaRPr lang="en-US" altLang="en-US" sz="2400" b="1" dirty="0">
                <a:solidFill>
                  <a:srgbClr val="FFFFFF"/>
                </a:solidFill>
                <a:latin typeface="+mn-lt"/>
                <a:cs typeface="Roboto Medium" pitchFamily="2" charset="0"/>
                <a:sym typeface="Roboto Medium" pitchFamily="2" charset="0"/>
              </a:endParaRPr>
            </a:p>
          </p:txBody>
        </p:sp>
        <p:sp>
          <p:nvSpPr>
            <p:cNvPr id="33" name="Shape 1001"/>
            <p:cNvSpPr>
              <a:spLocks noChangeArrowheads="1"/>
            </p:cNvSpPr>
            <p:nvPr/>
          </p:nvSpPr>
          <p:spPr bwMode="auto">
            <a:xfrm>
              <a:off x="5424572" y="2911911"/>
              <a:ext cx="258084" cy="47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defTabSz="825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2400" b="1" dirty="0">
                  <a:solidFill>
                    <a:srgbClr val="FFFFFF"/>
                  </a:solidFill>
                  <a:latin typeface="+mn-lt"/>
                  <a:cs typeface="Roboto Medium" pitchFamily="2" charset="0"/>
                  <a:sym typeface="Roboto Medium" pitchFamily="2" charset="0"/>
                </a:rPr>
                <a:t>6</a:t>
              </a:r>
              <a:endParaRPr lang="en-US" altLang="en-US" sz="2400" b="1" dirty="0">
                <a:solidFill>
                  <a:srgbClr val="FFFFFF"/>
                </a:solidFill>
                <a:latin typeface="+mn-lt"/>
                <a:cs typeface="Roboto Medium" pitchFamily="2" charset="0"/>
                <a:sym typeface="Roboto Medium" pitchFamily="2" charset="0"/>
              </a:endParaRPr>
            </a:p>
          </p:txBody>
        </p:sp>
        <p:sp>
          <p:nvSpPr>
            <p:cNvPr id="35" name="Shape 1003"/>
            <p:cNvSpPr>
              <a:spLocks noChangeArrowheads="1"/>
            </p:cNvSpPr>
            <p:nvPr/>
          </p:nvSpPr>
          <p:spPr bwMode="auto">
            <a:xfrm>
              <a:off x="457469" y="2805005"/>
              <a:ext cx="792589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l" defTabSz="825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1800" b="1" dirty="0">
                  <a:solidFill>
                    <a:srgbClr val="53585F"/>
                  </a:solidFill>
                  <a:latin typeface="+mn-lt"/>
                  <a:cs typeface="Roboto Regular" pitchFamily="2" charset="0"/>
                  <a:sym typeface="Roboto Regular" pitchFamily="2" charset="0"/>
                </a:rPr>
                <a:t>POJAM</a:t>
              </a:r>
              <a:endParaRPr lang="en-US" altLang="en-US" sz="1800" b="1" dirty="0">
                <a:solidFill>
                  <a:srgbClr val="53585F"/>
                </a:solidFill>
                <a:latin typeface="+mn-lt"/>
                <a:cs typeface="Roboto Regular" pitchFamily="2" charset="0"/>
                <a:sym typeface="Roboto Regular" pitchFamily="2" charset="0"/>
              </a:endParaRPr>
            </a:p>
          </p:txBody>
        </p:sp>
        <p:sp>
          <p:nvSpPr>
            <p:cNvPr id="37" name="Shape 1005"/>
            <p:cNvSpPr>
              <a:spLocks noChangeArrowheads="1"/>
            </p:cNvSpPr>
            <p:nvPr/>
          </p:nvSpPr>
          <p:spPr bwMode="auto">
            <a:xfrm>
              <a:off x="392854" y="3820119"/>
              <a:ext cx="2730926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l" defTabSz="825500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sr-Latn-RS" altLang="en-US" sz="1800" b="1" dirty="0">
                  <a:solidFill>
                    <a:srgbClr val="53585F"/>
                  </a:solidFill>
                  <a:latin typeface="+mn-lt"/>
                  <a:cs typeface="Roboto Regular" pitchFamily="2" charset="0"/>
                  <a:sym typeface="Roboto Regular" pitchFamily="2" charset="0"/>
                </a:rPr>
                <a:t>MATEMATIČKI POJAM </a:t>
              </a:r>
              <a:endParaRPr lang="en-US" altLang="en-US" sz="1800" b="1" dirty="0">
                <a:solidFill>
                  <a:srgbClr val="53585F"/>
                </a:solidFill>
                <a:latin typeface="+mn-lt"/>
                <a:cs typeface="Roboto Regular" pitchFamily="2" charset="0"/>
                <a:sym typeface="Roboto Regular" pitchFamily="2" charset="0"/>
              </a:endParaRPr>
            </a:p>
          </p:txBody>
        </p:sp>
        <p:sp>
          <p:nvSpPr>
            <p:cNvPr id="41" name="Shape 1009"/>
            <p:cNvSpPr>
              <a:spLocks noChangeArrowheads="1"/>
            </p:cNvSpPr>
            <p:nvPr/>
          </p:nvSpPr>
          <p:spPr bwMode="auto">
            <a:xfrm>
              <a:off x="5750685" y="2805005"/>
              <a:ext cx="3085204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r" defTabSz="825500" fontAlgn="base">
                <a:spcBef>
                  <a:spcPct val="0"/>
                </a:spcBef>
                <a:spcAft>
                  <a:spcPct val="0"/>
                </a:spcAft>
              </a:pPr>
              <a:r>
                <a:rPr lang="sr-Latn-RS" altLang="en-US" sz="1800" b="1" dirty="0">
                  <a:solidFill>
                    <a:srgbClr val="53585F"/>
                  </a:solidFill>
                  <a:latin typeface="+mn-lt"/>
                  <a:cs typeface="Roboto Regular" pitchFamily="2" charset="0"/>
                  <a:sym typeface="Roboto Regular" pitchFamily="2" charset="0"/>
                </a:rPr>
                <a:t>POSEBNA METODIČKA PITANJA</a:t>
              </a:r>
            </a:p>
          </p:txBody>
        </p:sp>
        <p:sp>
          <p:nvSpPr>
            <p:cNvPr id="45" name="Shape 1013"/>
            <p:cNvSpPr>
              <a:spLocks noChangeArrowheads="1"/>
            </p:cNvSpPr>
            <p:nvPr/>
          </p:nvSpPr>
          <p:spPr bwMode="auto">
            <a:xfrm>
              <a:off x="5901302" y="4898724"/>
              <a:ext cx="2852649" cy="37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 algn="ctr"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1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r" defTabSz="825500" fontAlgn="base">
                <a:spcBef>
                  <a:spcPct val="0"/>
                </a:spcBef>
                <a:spcAft>
                  <a:spcPts val="1200"/>
                </a:spcAft>
              </a:pPr>
              <a:r>
                <a:rPr lang="sr-Latn-RS" altLang="en-US" sz="1800" b="1" dirty="0">
                  <a:solidFill>
                    <a:srgbClr val="00A84C"/>
                  </a:solidFill>
                  <a:latin typeface="+mn-lt"/>
                  <a:cs typeface="Roboto Regular" pitchFamily="2" charset="0"/>
                  <a:sym typeface="Roboto Regular" pitchFamily="2" charset="0"/>
                </a:rPr>
                <a:t>SAZNAJNI PROCES O POJMU</a:t>
              </a:r>
              <a:endParaRPr lang="en-US" altLang="en-US" sz="1800" b="1" dirty="0">
                <a:solidFill>
                  <a:srgbClr val="00A84C"/>
                </a:solidFill>
                <a:latin typeface="+mn-lt"/>
                <a:cs typeface="Roboto Regular" pitchFamily="2" charset="0"/>
                <a:sym typeface="Roboto Regular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rot="10800000" flipV="1">
            <a:off x="652398" y="1329252"/>
            <a:ext cx="788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3. MATEMATIČKI POJAM</a:t>
            </a:r>
            <a:endParaRPr lang="en-US" sz="3200" dirty="0">
              <a:solidFill>
                <a:schemeClr val="bg2">
                  <a:lumMod val="10000"/>
                </a:schemeClr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47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24347" y="1330469"/>
            <a:ext cx="3810000" cy="3448050"/>
            <a:chOff x="4500563" y="2640013"/>
            <a:chExt cx="3810000" cy="3448050"/>
          </a:xfrm>
        </p:grpSpPr>
        <p:sp>
          <p:nvSpPr>
            <p:cNvPr id="3" name="Isosceles Triangle 2"/>
            <p:cNvSpPr/>
            <p:nvPr/>
          </p:nvSpPr>
          <p:spPr>
            <a:xfrm>
              <a:off x="4500563" y="4149725"/>
              <a:ext cx="1800225" cy="431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6948488" y="2708275"/>
              <a:ext cx="835025" cy="720725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9499612">
              <a:off x="5762625" y="5224463"/>
              <a:ext cx="1512888" cy="863600"/>
            </a:xfrm>
            <a:prstGeom prst="triangle">
              <a:avLst>
                <a:gd name="adj" fmla="val 26655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7308850" y="4365625"/>
              <a:ext cx="1001713" cy="86360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516688" y="3644900"/>
              <a:ext cx="431800" cy="15843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9424831">
              <a:off x="5402263" y="2640013"/>
              <a:ext cx="1150937" cy="504825"/>
            </a:xfrm>
            <a:prstGeom prst="triangle">
              <a:avLst>
                <a:gd name="adj" fmla="val 23545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40865" y="449789"/>
            <a:ext cx="37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solidFill>
                  <a:srgbClr val="003399"/>
                </a:solidFill>
              </a:rPr>
              <a:t>2. MISAONA FAZA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894982" y="5571910"/>
            <a:ext cx="7989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r-Latn-RS" altLang="en-US" sz="2800" b="1" dirty="0">
                <a:solidFill>
                  <a:srgbClr val="003399"/>
                </a:solidFill>
              </a:rPr>
              <a:t>Analiza </a:t>
            </a:r>
            <a:r>
              <a:rPr lang="sr-Latn-RS" altLang="en-US" sz="2800" dirty="0">
                <a:solidFill>
                  <a:srgbClr val="003399"/>
                </a:solidFill>
              </a:rPr>
              <a:t>osobina novog objekta.</a:t>
            </a:r>
            <a:endParaRPr lang="en-US" alt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85539" y="1506538"/>
            <a:ext cx="3810000" cy="3448050"/>
            <a:chOff x="4500563" y="2640013"/>
            <a:chExt cx="3810000" cy="3448050"/>
          </a:xfrm>
        </p:grpSpPr>
        <p:sp>
          <p:nvSpPr>
            <p:cNvPr id="3" name="Isosceles Triangle 2"/>
            <p:cNvSpPr/>
            <p:nvPr/>
          </p:nvSpPr>
          <p:spPr>
            <a:xfrm>
              <a:off x="4500563" y="4149725"/>
              <a:ext cx="1800225" cy="431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6948488" y="2708275"/>
              <a:ext cx="835025" cy="72072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9499612">
              <a:off x="5762625" y="5224463"/>
              <a:ext cx="1512888" cy="863600"/>
            </a:xfrm>
            <a:prstGeom prst="triangle">
              <a:avLst>
                <a:gd name="adj" fmla="val 266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7308850" y="4365625"/>
              <a:ext cx="1001713" cy="863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516688" y="3644900"/>
              <a:ext cx="431800" cy="158432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9424831">
              <a:off x="5402263" y="2640013"/>
              <a:ext cx="1150937" cy="504825"/>
            </a:xfrm>
            <a:prstGeom prst="triangle">
              <a:avLst>
                <a:gd name="adj" fmla="val 2354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40865" y="449789"/>
            <a:ext cx="37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solidFill>
                  <a:srgbClr val="003399"/>
                </a:solidFill>
              </a:rPr>
              <a:t>2. MISAONA FAZA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93807" y="5614401"/>
            <a:ext cx="8649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r-Latn-RS" altLang="en-US" sz="2800" dirty="0">
                <a:solidFill>
                  <a:srgbClr val="003399"/>
                </a:solidFill>
              </a:rPr>
              <a:t>Odbacivanje nebitnih osobina novog objekta – </a:t>
            </a:r>
            <a:r>
              <a:rPr lang="sr-Latn-RS" altLang="en-US" sz="2800" b="1" dirty="0">
                <a:solidFill>
                  <a:srgbClr val="003399"/>
                </a:solidFill>
              </a:rPr>
              <a:t>apstrakcija</a:t>
            </a:r>
            <a:r>
              <a:rPr lang="sr-Latn-RS" altLang="en-US" sz="2800" dirty="0">
                <a:solidFill>
                  <a:srgbClr val="003399"/>
                </a:solidFill>
              </a:rPr>
              <a:t>.</a:t>
            </a:r>
            <a:endParaRPr lang="en-US" alt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t="18381" r="36754" b="26764"/>
          <a:stretch/>
        </p:blipFill>
        <p:spPr bwMode="auto">
          <a:xfrm>
            <a:off x="2452807" y="1266155"/>
            <a:ext cx="3275463" cy="2565779"/>
          </a:xfrm>
          <a:prstGeom prst="triangle">
            <a:avLst>
              <a:gd name="adj" fmla="val 294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1931988" y="5776291"/>
            <a:ext cx="6911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b="1" dirty="0">
                <a:solidFill>
                  <a:srgbClr val="003399"/>
                </a:solidFill>
              </a:rPr>
              <a:t>IZGRAĐEN (FORMIRAN) POJAM!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b="1" dirty="0">
                <a:solidFill>
                  <a:srgbClr val="003399"/>
                </a:solidFill>
              </a:rPr>
              <a:t>Imenujemo ga: Trougao</a:t>
            </a:r>
            <a:endParaRPr lang="en-US" altLang="en-US" sz="2800" b="1" dirty="0">
              <a:solidFill>
                <a:srgbClr val="00339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0865" y="449789"/>
            <a:ext cx="37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solidFill>
                  <a:srgbClr val="003399"/>
                </a:solidFill>
              </a:rPr>
              <a:t>2. MISAONA FAZA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788" y="4636447"/>
            <a:ext cx="8356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sr-Latn-RS" altLang="en-US" sz="2800" dirty="0">
                <a:solidFill>
                  <a:srgbClr val="003399"/>
                </a:solidFill>
              </a:rPr>
              <a:t>Izdvajanje suštinskih svojstava objekta (3 temena, 3 duži, 3 ugla) - </a:t>
            </a:r>
            <a:r>
              <a:rPr lang="sr-Latn-RS" altLang="en-US" sz="2800" b="1" dirty="0">
                <a:solidFill>
                  <a:srgbClr val="003399"/>
                </a:solidFill>
              </a:rPr>
              <a:t>apstrakcija</a:t>
            </a:r>
            <a:r>
              <a:rPr lang="sr-Latn-RS" altLang="en-US" sz="2800" dirty="0">
                <a:solidFill>
                  <a:srgbClr val="003399"/>
                </a:solidFill>
              </a:rPr>
              <a:t>.</a:t>
            </a:r>
            <a:endParaRPr lang="en-US" alt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8045" y="1242846"/>
            <a:ext cx="2166108" cy="3884156"/>
            <a:chOff x="1259632" y="1700808"/>
            <a:chExt cx="2255291" cy="4896544"/>
          </a:xfrm>
        </p:grpSpPr>
        <p:sp>
          <p:nvSpPr>
            <p:cNvPr id="3" name="Rectangle 2"/>
            <p:cNvSpPr/>
            <p:nvPr/>
          </p:nvSpPr>
          <p:spPr>
            <a:xfrm>
              <a:off x="2267451" y="2996392"/>
              <a:ext cx="288855" cy="360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>
              <a:off x="1259632" y="1700808"/>
              <a:ext cx="2255291" cy="1944216"/>
              <a:chOff x="1308597" y="980728"/>
              <a:chExt cx="2255291" cy="1944216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1308597" y="979980"/>
                <a:ext cx="2255291" cy="19449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1619672" y="1330868"/>
                <a:ext cx="1587115" cy="1368619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025160" y="1700028"/>
            <a:ext cx="4080697" cy="3199013"/>
            <a:chOff x="4067944" y="1340768"/>
            <a:chExt cx="4248472" cy="4032448"/>
          </a:xfrm>
        </p:grpSpPr>
        <p:sp>
          <p:nvSpPr>
            <p:cNvPr id="8" name="Rectangle 7"/>
            <p:cNvSpPr/>
            <p:nvPr/>
          </p:nvSpPr>
          <p:spPr>
            <a:xfrm>
              <a:off x="4212364" y="2780701"/>
              <a:ext cx="3888216" cy="25925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4067944" y="1340768"/>
              <a:ext cx="4248472" cy="142723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856409" y="5370897"/>
            <a:ext cx="7467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r-Latn-RS" altLang="en-US" sz="2800" b="1" dirty="0">
                <a:solidFill>
                  <a:srgbClr val="003399"/>
                </a:solidFill>
              </a:rPr>
              <a:t>Identifikacija</a:t>
            </a:r>
            <a:r>
              <a:rPr lang="sr-Latn-RS" altLang="en-US" sz="2800" dirty="0">
                <a:solidFill>
                  <a:srgbClr val="003399"/>
                </a:solidFill>
              </a:rPr>
              <a:t> - poistovećivanje raznih objekata iz realnog okruženja sa pojmom trougla.</a:t>
            </a:r>
            <a:endParaRPr lang="en-US" altLang="en-US" sz="2800" dirty="0">
              <a:solidFill>
                <a:srgbClr val="003399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40865" y="449789"/>
            <a:ext cx="37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solidFill>
                  <a:srgbClr val="003399"/>
                </a:solidFill>
              </a:rPr>
              <a:t>2. MISAONA FAZA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170086" y="883218"/>
            <a:ext cx="4585557" cy="4122117"/>
            <a:chOff x="982730" y="692150"/>
            <a:chExt cx="6408738" cy="5761038"/>
          </a:xfrm>
        </p:grpSpPr>
        <p:sp>
          <p:nvSpPr>
            <p:cNvPr id="2" name="Smiley Face 1"/>
            <p:cNvSpPr/>
            <p:nvPr/>
          </p:nvSpPr>
          <p:spPr>
            <a:xfrm>
              <a:off x="982730" y="4868863"/>
              <a:ext cx="1584325" cy="1584325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1271655" y="692150"/>
              <a:ext cx="6119813" cy="3600450"/>
            </a:xfrm>
            <a:prstGeom prst="cloudCallout">
              <a:avLst>
                <a:gd name="adj1" fmla="val -33580"/>
                <a:gd name="adj2" fmla="val 66165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4-Point Star 3"/>
            <p:cNvSpPr/>
            <p:nvPr/>
          </p:nvSpPr>
          <p:spPr>
            <a:xfrm>
              <a:off x="3430655" y="1484313"/>
              <a:ext cx="215900" cy="215900"/>
            </a:xfrm>
            <a:prstGeom prst="star4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4-Point Star 4"/>
            <p:cNvSpPr/>
            <p:nvPr/>
          </p:nvSpPr>
          <p:spPr>
            <a:xfrm>
              <a:off x="5662680" y="1700213"/>
              <a:ext cx="217488" cy="215900"/>
            </a:xfrm>
            <a:prstGeom prst="star4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4-Point Star 5"/>
            <p:cNvSpPr/>
            <p:nvPr/>
          </p:nvSpPr>
          <p:spPr>
            <a:xfrm>
              <a:off x="4151380" y="3429000"/>
              <a:ext cx="215900" cy="215900"/>
            </a:xfrm>
            <a:prstGeom prst="star4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646555" y="1916113"/>
              <a:ext cx="504825" cy="1368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511743" y="1989138"/>
              <a:ext cx="1079500" cy="1368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91018" y="1628775"/>
              <a:ext cx="1728787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46268" y="5417661"/>
            <a:ext cx="84977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3399"/>
                </a:solidFill>
              </a:rPr>
              <a:t>Generalizacija</a:t>
            </a:r>
            <a:r>
              <a:rPr lang="en-US" altLang="en-US" sz="2800" dirty="0">
                <a:solidFill>
                  <a:srgbClr val="003399"/>
                </a:solidFill>
              </a:rPr>
              <a:t> – </a:t>
            </a:r>
            <a:r>
              <a:rPr lang="en-US" altLang="en-US" sz="2800" dirty="0" err="1">
                <a:solidFill>
                  <a:srgbClr val="003399"/>
                </a:solidFill>
              </a:rPr>
              <a:t>misaono</a:t>
            </a:r>
            <a:r>
              <a:rPr lang="en-US" altLang="en-US" sz="2800" dirty="0">
                <a:solidFill>
                  <a:srgbClr val="003399"/>
                </a:solidFill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</a:rPr>
              <a:t>prenošenje</a:t>
            </a:r>
            <a:r>
              <a:rPr lang="en-US" altLang="en-US" sz="2800" dirty="0">
                <a:solidFill>
                  <a:srgbClr val="003399"/>
                </a:solidFill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</a:rPr>
              <a:t>identifikacije</a:t>
            </a:r>
            <a:r>
              <a:rPr lang="en-US" altLang="en-US" sz="2800" dirty="0">
                <a:solidFill>
                  <a:srgbClr val="003399"/>
                </a:solidFill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</a:rPr>
              <a:t>pojma</a:t>
            </a:r>
            <a:r>
              <a:rPr lang="en-US" altLang="en-US" sz="2800" dirty="0">
                <a:solidFill>
                  <a:srgbClr val="003399"/>
                </a:solidFill>
              </a:rPr>
              <a:t>  </a:t>
            </a:r>
            <a:r>
              <a:rPr lang="en-US" altLang="en-US" sz="2800" dirty="0" err="1">
                <a:solidFill>
                  <a:srgbClr val="003399"/>
                </a:solidFill>
              </a:rPr>
              <a:t>izvan</a:t>
            </a:r>
            <a:r>
              <a:rPr lang="en-US" altLang="en-US" sz="2800" dirty="0">
                <a:solidFill>
                  <a:srgbClr val="003399"/>
                </a:solidFill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</a:rPr>
              <a:t>posmatranih</a:t>
            </a:r>
            <a:r>
              <a:rPr lang="en-US" altLang="en-US" sz="2800" dirty="0">
                <a:solidFill>
                  <a:srgbClr val="003399"/>
                </a:solidFill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</a:rPr>
              <a:t>objekata</a:t>
            </a:r>
            <a:r>
              <a:rPr lang="sr-Latn-RS" altLang="en-US" sz="2800" dirty="0">
                <a:solidFill>
                  <a:srgbClr val="003399"/>
                </a:solidFill>
              </a:rPr>
              <a:t>.</a:t>
            </a:r>
            <a:endParaRPr lang="en-US" altLang="en-US" sz="2800" dirty="0">
              <a:solidFill>
                <a:srgbClr val="003399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40865" y="449789"/>
            <a:ext cx="37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000" b="1" dirty="0">
                <a:solidFill>
                  <a:srgbClr val="003399"/>
                </a:solidFill>
              </a:rPr>
              <a:t>2. MISAONA FAZA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362"/>
          <a:stretch/>
        </p:blipFill>
        <p:spPr>
          <a:xfrm>
            <a:off x="0" y="-1"/>
            <a:ext cx="9144000" cy="4981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7755" y="5486400"/>
            <a:ext cx="548849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sr-Latn-RS" sz="5400" b="1" dirty="0">
                <a:solidFill>
                  <a:srgbClr val="3B38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sz="5400" b="1" dirty="0">
              <a:solidFill>
                <a:srgbClr val="3B38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95534" y="437994"/>
            <a:ext cx="206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3.1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.	</a:t>
            </a:r>
            <a:r>
              <a:rPr lang="sr-Latn-R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POJAM</a:t>
            </a:r>
            <a:endParaRPr lang="en-US" sz="2000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70" y="1730855"/>
            <a:ext cx="75243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Pojam</a:t>
            </a:r>
            <a:endParaRPr lang="sr-Latn-RS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2">
                    <a:lumMod val="25000"/>
                  </a:schemeClr>
                </a:solidFill>
              </a:rPr>
              <a:t>Pojam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predstavlja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simboličku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zamenu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za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bitnu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zajedničku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karakteristiku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svih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pojedinačnih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slučajeva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sr-Latn-R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Formiranjem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pojmova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doseže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suština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bit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saznatog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sr-Latn-R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2">
                    <a:lumMod val="25000"/>
                  </a:schemeClr>
                </a:solidFill>
              </a:rPr>
              <a:t>Pojmovi zauzimaju centralno mesto u razvoju mišljenja.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2">
                    <a:lumMod val="25000"/>
                  </a:schemeClr>
                </a:solidFill>
              </a:rPr>
              <a:t>Oni su pokretači intelektualnog razvoja deteta i predstavljaju mentalni konstrukt pojedinca.</a:t>
            </a:r>
          </a:p>
        </p:txBody>
      </p:sp>
    </p:spTree>
    <p:extLst>
      <p:ext uri="{BB962C8B-B14F-4D97-AF65-F5344CB8AC3E}">
        <p14:creationId xmlns:p14="http://schemas.microsoft.com/office/powerpoint/2010/main" val="274586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14299" y="437994"/>
            <a:ext cx="3488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3.2. MATEMATIČKI POJAM</a:t>
            </a:r>
            <a:endParaRPr lang="en-US" sz="2000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439" y="1377528"/>
            <a:ext cx="859518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rgbClr val="3B3838"/>
                </a:solidFill>
              </a:rPr>
              <a:t>Matematički pojam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rgbClr val="3B3838"/>
                </a:solidFill>
              </a:rPr>
              <a:t>Matematički pojam je misaoni odraz (zamisao, predstava, reprezentacija) bitnih osobina skupa objekata (predmeta, pojava ili procesa) koji se koriste u matematici.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rgbClr val="3B3838"/>
                </a:solidFill>
              </a:rPr>
              <a:t>Za pojam je karakterističan skup svojstava koja ga odlikuju.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rgbClr val="3B3838"/>
                </a:solidFill>
              </a:rPr>
              <a:t>O jednom pojmu govorimo onda kada izvestan broj objekata ili događaja, na osnovu izvesnih zajedničkih karakteristika, biva označen zajedničkim imenom (terminom).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439" y="3532778"/>
            <a:ext cx="1796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3B3838"/>
                </a:solidFill>
              </a:rPr>
              <a:t>Primer: </a:t>
            </a:r>
          </a:p>
          <a:p>
            <a:endParaRPr lang="sr-Latn-RS" dirty="0">
              <a:solidFill>
                <a:srgbClr val="3B3838"/>
              </a:solidFill>
            </a:endParaRPr>
          </a:p>
          <a:p>
            <a:r>
              <a:rPr lang="sr-Latn-RS" dirty="0">
                <a:solidFill>
                  <a:srgbClr val="3B3838"/>
                </a:solidFill>
              </a:rPr>
              <a:t>KVADRAT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610223" y="4127933"/>
            <a:ext cx="2104527" cy="21045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2049" y="4127933"/>
            <a:ext cx="4001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Svojstava koja ga odlikuju: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dirty="0"/>
              <a:t>pravougaonik (pravougaonog oblika);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dirty="0"/>
              <a:t>jednake stranice.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02049" y="5863128"/>
            <a:ext cx="473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Kvadrat je pravougaonik sa jednakim stranicama.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9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-8362" y="428567"/>
            <a:ext cx="798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3.3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.</a:t>
            </a:r>
            <a:r>
              <a:rPr lang="sr-Latn-RS" sz="20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 METODIČKI PRISTUPI RAZVOJU POČETNIH MATEMATIČKIH POJMOVA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89" y="1005611"/>
            <a:ext cx="827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3399"/>
                </a:solidFill>
              </a:rPr>
              <a:t>Polaznu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osnovu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za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proučavanje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metodičkih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pristupa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razvoju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početnih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matematičkih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pojmova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čine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naučna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saznanja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iz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matematike</a:t>
            </a:r>
            <a:r>
              <a:rPr lang="sr-Latn-RS" dirty="0">
                <a:solidFill>
                  <a:srgbClr val="003399"/>
                </a:solidFill>
              </a:rPr>
              <a:t>,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pedagogije</a:t>
            </a:r>
            <a:r>
              <a:rPr lang="en-US" dirty="0">
                <a:solidFill>
                  <a:srgbClr val="003399"/>
                </a:solidFill>
              </a:rPr>
              <a:t>, </a:t>
            </a:r>
            <a:r>
              <a:rPr lang="en-US" dirty="0" err="1">
                <a:solidFill>
                  <a:srgbClr val="003399"/>
                </a:solidFill>
              </a:rPr>
              <a:t>psihologije</a:t>
            </a:r>
            <a:r>
              <a:rPr lang="en-US" dirty="0">
                <a:solidFill>
                  <a:srgbClr val="003399"/>
                </a:solidFill>
              </a:rPr>
              <a:t>, </a:t>
            </a:r>
            <a:r>
              <a:rPr lang="en-US" dirty="0" err="1">
                <a:solidFill>
                  <a:srgbClr val="003399"/>
                </a:solidFill>
              </a:rPr>
              <a:t>sociologije</a:t>
            </a:r>
            <a:r>
              <a:rPr lang="sr-Latn-RS" dirty="0">
                <a:solidFill>
                  <a:srgbClr val="003399"/>
                </a:solidFill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8958" y="2348125"/>
            <a:ext cx="427880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3399"/>
                </a:solidFill>
              </a:rPr>
              <a:t>Za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postepen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razvoj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i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pravilno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formiranje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početnih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matematičkih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pojmova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značajno</a:t>
            </a:r>
            <a:r>
              <a:rPr lang="en-US" dirty="0">
                <a:solidFill>
                  <a:srgbClr val="003399"/>
                </a:solidFill>
              </a:rPr>
              <a:t> je </a:t>
            </a:r>
            <a:r>
              <a:rPr lang="sr-Latn-RS" dirty="0">
                <a:solidFill>
                  <a:srgbClr val="003399"/>
                </a:solidFill>
              </a:rPr>
              <a:t>da se </a:t>
            </a:r>
            <a:r>
              <a:rPr lang="en-US" dirty="0" err="1">
                <a:solidFill>
                  <a:srgbClr val="003399"/>
                </a:solidFill>
              </a:rPr>
              <a:t>kreira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okruženj</a:t>
            </a:r>
            <a:r>
              <a:rPr lang="sr-Latn-RS" dirty="0">
                <a:solidFill>
                  <a:srgbClr val="003399"/>
                </a:solidFill>
              </a:rPr>
              <a:t>e </a:t>
            </a:r>
            <a:r>
              <a:rPr lang="en-US" dirty="0" err="1">
                <a:solidFill>
                  <a:srgbClr val="003399"/>
                </a:solidFill>
              </a:rPr>
              <a:t>koje</a:t>
            </a:r>
            <a:r>
              <a:rPr lang="en-US" dirty="0">
                <a:solidFill>
                  <a:srgbClr val="003399"/>
                </a:solidFill>
              </a:rPr>
              <a:t> je</a:t>
            </a:r>
            <a:endParaRPr lang="sr-Latn-RS" dirty="0">
              <a:solidFill>
                <a:srgbClr val="003399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rgbClr val="003399"/>
                </a:solidFill>
              </a:rPr>
              <a:t>primereno </a:t>
            </a:r>
            <a:r>
              <a:rPr lang="en-US" dirty="0" err="1">
                <a:solidFill>
                  <a:srgbClr val="003399"/>
                </a:solidFill>
              </a:rPr>
              <a:t>kognitivnim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sposobnostima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sr-Latn-RS" dirty="0">
                <a:solidFill>
                  <a:srgbClr val="003399"/>
                </a:solidFill>
              </a:rPr>
              <a:t>deteta;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rgbClr val="003399"/>
                </a:solidFill>
              </a:rPr>
              <a:t>usklađeno sa </a:t>
            </a:r>
            <a:r>
              <a:rPr lang="en-US" dirty="0" err="1">
                <a:solidFill>
                  <a:srgbClr val="003399"/>
                </a:solidFill>
              </a:rPr>
              <a:t>zakonitostima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psihofizičkog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razvoja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predškolskog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deteta</a:t>
            </a:r>
            <a:endParaRPr lang="sr-Latn-RS" dirty="0">
              <a:solidFill>
                <a:srgbClr val="003399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3399"/>
                </a:solidFill>
              </a:rPr>
              <a:t>podržava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njihova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interesovanja</a:t>
            </a:r>
            <a:r>
              <a:rPr lang="en-US" dirty="0">
                <a:solidFill>
                  <a:srgbClr val="003399"/>
                </a:solidFill>
              </a:rPr>
              <a:t>, time </a:t>
            </a:r>
            <a:r>
              <a:rPr lang="en-US" dirty="0" err="1">
                <a:solidFill>
                  <a:srgbClr val="003399"/>
                </a:solidFill>
              </a:rPr>
              <a:t>što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podstiče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samostalne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aktivnosti</a:t>
            </a:r>
            <a:r>
              <a:rPr lang="en-US" dirty="0">
                <a:solidFill>
                  <a:srgbClr val="003399"/>
                </a:solidFill>
              </a:rPr>
              <a:t> u </a:t>
            </a:r>
            <a:r>
              <a:rPr lang="en-US" dirty="0" err="1">
                <a:solidFill>
                  <a:srgbClr val="003399"/>
                </a:solidFill>
              </a:rPr>
              <a:t>sticanju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novih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saznanja</a:t>
            </a:r>
            <a:r>
              <a:rPr lang="en-US" dirty="0">
                <a:solidFill>
                  <a:srgbClr val="003399"/>
                </a:solidFill>
              </a:rPr>
              <a:t>.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57525" y="2092445"/>
            <a:ext cx="3667715" cy="4043170"/>
            <a:chOff x="2153645" y="843226"/>
            <a:chExt cx="4876056" cy="5375208"/>
          </a:xfrm>
        </p:grpSpPr>
        <p:sp>
          <p:nvSpPr>
            <p:cNvPr id="10" name="Shape 1604"/>
            <p:cNvSpPr/>
            <p:nvPr/>
          </p:nvSpPr>
          <p:spPr>
            <a:xfrm>
              <a:off x="2257425" y="3410928"/>
              <a:ext cx="3043474" cy="280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69" extrusionOk="0">
                  <a:moveTo>
                    <a:pt x="16921" y="92"/>
                  </a:moveTo>
                  <a:lnTo>
                    <a:pt x="21538" y="4817"/>
                  </a:lnTo>
                  <a:cubicBezTo>
                    <a:pt x="21600" y="4880"/>
                    <a:pt x="21543" y="4971"/>
                    <a:pt x="21442" y="4971"/>
                  </a:cubicBezTo>
                  <a:lnTo>
                    <a:pt x="20130" y="4971"/>
                  </a:lnTo>
                  <a:lnTo>
                    <a:pt x="20130" y="13709"/>
                  </a:lnTo>
                  <a:lnTo>
                    <a:pt x="20115" y="13689"/>
                  </a:lnTo>
                  <a:cubicBezTo>
                    <a:pt x="20115" y="18041"/>
                    <a:pt x="15612" y="21569"/>
                    <a:pt x="10057" y="21569"/>
                  </a:cubicBezTo>
                  <a:cubicBezTo>
                    <a:pt x="5228" y="21569"/>
                    <a:pt x="0" y="19025"/>
                    <a:pt x="0" y="14251"/>
                  </a:cubicBezTo>
                  <a:cubicBezTo>
                    <a:pt x="753" y="16466"/>
                    <a:pt x="1554" y="18431"/>
                    <a:pt x="4931" y="19025"/>
                  </a:cubicBezTo>
                  <a:cubicBezTo>
                    <a:pt x="9726" y="19868"/>
                    <a:pt x="13233" y="16871"/>
                    <a:pt x="13233" y="14008"/>
                  </a:cubicBezTo>
                  <a:lnTo>
                    <a:pt x="13233" y="4971"/>
                  </a:lnTo>
                  <a:lnTo>
                    <a:pt x="11920" y="4971"/>
                  </a:lnTo>
                  <a:cubicBezTo>
                    <a:pt x="11819" y="4971"/>
                    <a:pt x="11761" y="4880"/>
                    <a:pt x="11823" y="4817"/>
                  </a:cubicBezTo>
                  <a:lnTo>
                    <a:pt x="16441" y="92"/>
                  </a:lnTo>
                  <a:cubicBezTo>
                    <a:pt x="16562" y="-31"/>
                    <a:pt x="16800" y="-31"/>
                    <a:pt x="16921" y="9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/>
              </a:pPr>
              <a:endParaRPr sz="3200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Shape 1606"/>
            <p:cNvSpPr/>
            <p:nvPr/>
          </p:nvSpPr>
          <p:spPr>
            <a:xfrm>
              <a:off x="4127711" y="843226"/>
              <a:ext cx="1826762" cy="233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69" extrusionOk="0">
                  <a:moveTo>
                    <a:pt x="4643" y="21477"/>
                  </a:moveTo>
                  <a:lnTo>
                    <a:pt x="26" y="16752"/>
                  </a:lnTo>
                  <a:cubicBezTo>
                    <a:pt x="-36" y="16689"/>
                    <a:pt x="21" y="16598"/>
                    <a:pt x="122" y="16598"/>
                  </a:cubicBezTo>
                  <a:lnTo>
                    <a:pt x="1434" y="16598"/>
                  </a:lnTo>
                  <a:lnTo>
                    <a:pt x="1434" y="7860"/>
                  </a:lnTo>
                  <a:lnTo>
                    <a:pt x="1449" y="7880"/>
                  </a:lnTo>
                  <a:cubicBezTo>
                    <a:pt x="1449" y="3528"/>
                    <a:pt x="5952" y="0"/>
                    <a:pt x="11507" y="0"/>
                  </a:cubicBezTo>
                  <a:cubicBezTo>
                    <a:pt x="16336" y="0"/>
                    <a:pt x="21564" y="2544"/>
                    <a:pt x="21564" y="7318"/>
                  </a:cubicBezTo>
                  <a:cubicBezTo>
                    <a:pt x="20811" y="5103"/>
                    <a:pt x="20010" y="3138"/>
                    <a:pt x="16633" y="2544"/>
                  </a:cubicBezTo>
                  <a:cubicBezTo>
                    <a:pt x="11838" y="1701"/>
                    <a:pt x="8331" y="4698"/>
                    <a:pt x="8331" y="7561"/>
                  </a:cubicBezTo>
                  <a:lnTo>
                    <a:pt x="8331" y="16598"/>
                  </a:lnTo>
                  <a:lnTo>
                    <a:pt x="9644" y="16598"/>
                  </a:lnTo>
                  <a:cubicBezTo>
                    <a:pt x="9745" y="16598"/>
                    <a:pt x="9802" y="16689"/>
                    <a:pt x="9741" y="16752"/>
                  </a:cubicBezTo>
                  <a:lnTo>
                    <a:pt x="5123" y="21477"/>
                  </a:lnTo>
                  <a:cubicBezTo>
                    <a:pt x="5002" y="21600"/>
                    <a:pt x="4764" y="21600"/>
                    <a:pt x="4643" y="21477"/>
                  </a:cubicBezTo>
                  <a:close/>
                </a:path>
              </a:pathLst>
            </a:custGeom>
            <a:solidFill>
              <a:srgbClr val="92D050"/>
            </a:solidFill>
            <a:ln w="12700">
              <a:miter lim="400000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lIns="38100" tIns="38100" rIns="38100" bIns="381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/>
              </a:pPr>
              <a:endParaRPr sz="3200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hape 1608"/>
            <p:cNvSpPr>
              <a:spLocks/>
            </p:cNvSpPr>
            <p:nvPr/>
          </p:nvSpPr>
          <p:spPr bwMode="auto">
            <a:xfrm>
              <a:off x="2153645" y="1817124"/>
              <a:ext cx="2331537" cy="1827700"/>
            </a:xfrm>
            <a:custGeom>
              <a:avLst/>
              <a:gdLst>
                <a:gd name="T0" fmla="*/ 1973006 w 21569"/>
                <a:gd name="T1" fmla="*/ 1545507 h 21564"/>
                <a:gd name="T2" fmla="*/ 1973006 w 21569"/>
                <a:gd name="T3" fmla="*/ 1545507 h 21564"/>
                <a:gd name="T4" fmla="*/ 1973006 w 21569"/>
                <a:gd name="T5" fmla="*/ 1545507 h 21564"/>
                <a:gd name="T6" fmla="*/ 1973006 w 21569"/>
                <a:gd name="T7" fmla="*/ 1545507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9" h="21564" extrusionOk="0">
                  <a:moveTo>
                    <a:pt x="21477" y="16921"/>
                  </a:moveTo>
                  <a:lnTo>
                    <a:pt x="16752" y="21538"/>
                  </a:lnTo>
                  <a:cubicBezTo>
                    <a:pt x="16689" y="21600"/>
                    <a:pt x="16598" y="21543"/>
                    <a:pt x="16598" y="21442"/>
                  </a:cubicBezTo>
                  <a:lnTo>
                    <a:pt x="16598" y="20130"/>
                  </a:lnTo>
                  <a:lnTo>
                    <a:pt x="7860" y="20130"/>
                  </a:lnTo>
                  <a:lnTo>
                    <a:pt x="7880" y="20115"/>
                  </a:lnTo>
                  <a:cubicBezTo>
                    <a:pt x="3528" y="20115"/>
                    <a:pt x="0" y="15612"/>
                    <a:pt x="0" y="10057"/>
                  </a:cubicBezTo>
                  <a:cubicBezTo>
                    <a:pt x="0" y="5228"/>
                    <a:pt x="2544" y="0"/>
                    <a:pt x="7318" y="0"/>
                  </a:cubicBezTo>
                  <a:cubicBezTo>
                    <a:pt x="5103" y="753"/>
                    <a:pt x="3139" y="1554"/>
                    <a:pt x="2544" y="4931"/>
                  </a:cubicBezTo>
                  <a:cubicBezTo>
                    <a:pt x="1701" y="9726"/>
                    <a:pt x="4697" y="13233"/>
                    <a:pt x="7561" y="13233"/>
                  </a:cubicBezTo>
                  <a:lnTo>
                    <a:pt x="16598" y="13233"/>
                  </a:lnTo>
                  <a:lnTo>
                    <a:pt x="16598" y="11920"/>
                  </a:lnTo>
                  <a:cubicBezTo>
                    <a:pt x="16598" y="11819"/>
                    <a:pt x="16689" y="11762"/>
                    <a:pt x="16752" y="11823"/>
                  </a:cubicBezTo>
                  <a:lnTo>
                    <a:pt x="21477" y="16441"/>
                  </a:lnTo>
                  <a:cubicBezTo>
                    <a:pt x="21600" y="16562"/>
                    <a:pt x="21600" y="16800"/>
                    <a:pt x="21477" y="169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38100" tIns="38100" rIns="38100" bIns="38100" anchor="ctr"/>
            <a:lstStyle/>
            <a:p>
              <a:endParaRPr lang="en-US"/>
            </a:p>
          </p:txBody>
        </p:sp>
        <p:sp>
          <p:nvSpPr>
            <p:cNvPr id="13" name="Shape 1610"/>
            <p:cNvSpPr>
              <a:spLocks/>
            </p:cNvSpPr>
            <p:nvPr/>
          </p:nvSpPr>
          <p:spPr bwMode="auto">
            <a:xfrm>
              <a:off x="4698163" y="2808188"/>
              <a:ext cx="2331538" cy="1826762"/>
            </a:xfrm>
            <a:custGeom>
              <a:avLst/>
              <a:gdLst>
                <a:gd name="T0" fmla="*/ 1973006 w 21569"/>
                <a:gd name="T1" fmla="*/ 1545507 h 21564"/>
                <a:gd name="T2" fmla="*/ 1973006 w 21569"/>
                <a:gd name="T3" fmla="*/ 1545507 h 21564"/>
                <a:gd name="T4" fmla="*/ 1973006 w 21569"/>
                <a:gd name="T5" fmla="*/ 1545507 h 21564"/>
                <a:gd name="T6" fmla="*/ 1973006 w 21569"/>
                <a:gd name="T7" fmla="*/ 1545507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9" h="21564" extrusionOk="0">
                  <a:moveTo>
                    <a:pt x="92" y="4643"/>
                  </a:moveTo>
                  <a:lnTo>
                    <a:pt x="4817" y="26"/>
                  </a:lnTo>
                  <a:cubicBezTo>
                    <a:pt x="4880" y="-36"/>
                    <a:pt x="4971" y="21"/>
                    <a:pt x="4971" y="122"/>
                  </a:cubicBezTo>
                  <a:lnTo>
                    <a:pt x="4971" y="1434"/>
                  </a:lnTo>
                  <a:lnTo>
                    <a:pt x="13709" y="1434"/>
                  </a:lnTo>
                  <a:lnTo>
                    <a:pt x="13689" y="1449"/>
                  </a:lnTo>
                  <a:cubicBezTo>
                    <a:pt x="18041" y="1449"/>
                    <a:pt x="21569" y="5952"/>
                    <a:pt x="21569" y="11507"/>
                  </a:cubicBezTo>
                  <a:cubicBezTo>
                    <a:pt x="21569" y="16336"/>
                    <a:pt x="19025" y="21564"/>
                    <a:pt x="14251" y="21564"/>
                  </a:cubicBezTo>
                  <a:cubicBezTo>
                    <a:pt x="16466" y="20811"/>
                    <a:pt x="18430" y="20010"/>
                    <a:pt x="19024" y="16633"/>
                  </a:cubicBezTo>
                  <a:cubicBezTo>
                    <a:pt x="19868" y="11838"/>
                    <a:pt x="16871" y="8331"/>
                    <a:pt x="14008" y="8331"/>
                  </a:cubicBezTo>
                  <a:lnTo>
                    <a:pt x="4971" y="8331"/>
                  </a:lnTo>
                  <a:lnTo>
                    <a:pt x="4971" y="9644"/>
                  </a:lnTo>
                  <a:cubicBezTo>
                    <a:pt x="4971" y="9745"/>
                    <a:pt x="4880" y="9802"/>
                    <a:pt x="4817" y="9741"/>
                  </a:cubicBezTo>
                  <a:lnTo>
                    <a:pt x="92" y="5123"/>
                  </a:lnTo>
                  <a:cubicBezTo>
                    <a:pt x="-31" y="5002"/>
                    <a:pt x="-31" y="4764"/>
                    <a:pt x="92" y="4643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lIns="38100" tIns="38100" rIns="38100" bIns="38100" anchor="ctr"/>
            <a:lstStyle/>
            <a:p>
              <a:endParaRPr lang="en-US"/>
            </a:p>
          </p:txBody>
        </p:sp>
        <p:sp>
          <p:nvSpPr>
            <p:cNvPr id="14" name="Shape 1645"/>
            <p:cNvSpPr/>
            <p:nvPr/>
          </p:nvSpPr>
          <p:spPr>
            <a:xfrm>
              <a:off x="2768195" y="2117362"/>
              <a:ext cx="414704" cy="41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58" extrusionOk="0">
                  <a:moveTo>
                    <a:pt x="27" y="2617"/>
                  </a:moveTo>
                  <a:cubicBezTo>
                    <a:pt x="64" y="3609"/>
                    <a:pt x="148" y="4963"/>
                    <a:pt x="335" y="6496"/>
                  </a:cubicBezTo>
                  <a:lnTo>
                    <a:pt x="4183" y="6754"/>
                  </a:lnTo>
                  <a:lnTo>
                    <a:pt x="27" y="2617"/>
                  </a:lnTo>
                  <a:close/>
                  <a:moveTo>
                    <a:pt x="5042" y="7607"/>
                  </a:moveTo>
                  <a:lnTo>
                    <a:pt x="439" y="7300"/>
                  </a:lnTo>
                  <a:cubicBezTo>
                    <a:pt x="657" y="8832"/>
                    <a:pt x="979" y="10499"/>
                    <a:pt x="1457" y="12134"/>
                  </a:cubicBezTo>
                  <a:lnTo>
                    <a:pt x="10176" y="12717"/>
                  </a:lnTo>
                  <a:lnTo>
                    <a:pt x="5042" y="7607"/>
                  </a:lnTo>
                  <a:close/>
                  <a:moveTo>
                    <a:pt x="11033" y="13572"/>
                  </a:moveTo>
                  <a:lnTo>
                    <a:pt x="1710" y="12948"/>
                  </a:lnTo>
                  <a:cubicBezTo>
                    <a:pt x="2200" y="14447"/>
                    <a:pt x="2832" y="15893"/>
                    <a:pt x="3647" y="17155"/>
                  </a:cubicBezTo>
                  <a:lnTo>
                    <a:pt x="14423" y="16947"/>
                  </a:lnTo>
                  <a:lnTo>
                    <a:pt x="11033" y="13572"/>
                  </a:lnTo>
                  <a:close/>
                  <a:moveTo>
                    <a:pt x="4194" y="17940"/>
                  </a:moveTo>
                  <a:cubicBezTo>
                    <a:pt x="5732" y="19969"/>
                    <a:pt x="7833" y="21367"/>
                    <a:pt x="10703" y="21449"/>
                  </a:cubicBezTo>
                  <a:cubicBezTo>
                    <a:pt x="13193" y="21571"/>
                    <a:pt x="15626" y="20470"/>
                    <a:pt x="17108" y="19619"/>
                  </a:cubicBezTo>
                  <a:lnTo>
                    <a:pt x="15206" y="17726"/>
                  </a:lnTo>
                  <a:lnTo>
                    <a:pt x="4194" y="17940"/>
                  </a:lnTo>
                  <a:close/>
                  <a:moveTo>
                    <a:pt x="21552" y="10651"/>
                  </a:moveTo>
                  <a:lnTo>
                    <a:pt x="21554" y="10651"/>
                  </a:lnTo>
                  <a:cubicBezTo>
                    <a:pt x="21471" y="7792"/>
                    <a:pt x="20065" y="5701"/>
                    <a:pt x="18023" y="4169"/>
                  </a:cubicBezTo>
                  <a:lnTo>
                    <a:pt x="17784" y="16358"/>
                  </a:lnTo>
                  <a:lnTo>
                    <a:pt x="17000" y="15578"/>
                  </a:lnTo>
                  <a:lnTo>
                    <a:pt x="17234" y="3624"/>
                  </a:lnTo>
                  <a:cubicBezTo>
                    <a:pt x="15967" y="2816"/>
                    <a:pt x="14512" y="2188"/>
                    <a:pt x="13009" y="1699"/>
                  </a:cubicBezTo>
                  <a:lnTo>
                    <a:pt x="13725" y="12318"/>
                  </a:lnTo>
                  <a:lnTo>
                    <a:pt x="12866" y="11462"/>
                  </a:lnTo>
                  <a:lnTo>
                    <a:pt x="12191" y="1449"/>
                  </a:lnTo>
                  <a:cubicBezTo>
                    <a:pt x="10548" y="973"/>
                    <a:pt x="8873" y="654"/>
                    <a:pt x="7333" y="439"/>
                  </a:cubicBezTo>
                  <a:lnTo>
                    <a:pt x="7732" y="6354"/>
                  </a:lnTo>
                  <a:lnTo>
                    <a:pt x="6875" y="5499"/>
                  </a:lnTo>
                  <a:lnTo>
                    <a:pt x="6526" y="333"/>
                  </a:lnTo>
                  <a:cubicBezTo>
                    <a:pt x="3534" y="-29"/>
                    <a:pt x="1214" y="-2"/>
                    <a:pt x="939" y="2"/>
                  </a:cubicBezTo>
                  <a:lnTo>
                    <a:pt x="18" y="18"/>
                  </a:lnTo>
                  <a:lnTo>
                    <a:pt x="2" y="934"/>
                  </a:lnTo>
                  <a:cubicBezTo>
                    <a:pt x="2" y="1000"/>
                    <a:pt x="-1" y="1183"/>
                    <a:pt x="1" y="1465"/>
                  </a:cubicBezTo>
                  <a:lnTo>
                    <a:pt x="2436" y="3890"/>
                  </a:lnTo>
                  <a:lnTo>
                    <a:pt x="5394" y="6835"/>
                  </a:lnTo>
                  <a:lnTo>
                    <a:pt x="6253" y="7689"/>
                  </a:lnTo>
                  <a:lnTo>
                    <a:pt x="11386" y="12798"/>
                  </a:lnTo>
                  <a:lnTo>
                    <a:pt x="12243" y="13653"/>
                  </a:lnTo>
                  <a:lnTo>
                    <a:pt x="15531" y="16926"/>
                  </a:lnTo>
                  <a:lnTo>
                    <a:pt x="16315" y="17706"/>
                  </a:lnTo>
                  <a:lnTo>
                    <a:pt x="17809" y="19194"/>
                  </a:lnTo>
                  <a:lnTo>
                    <a:pt x="19735" y="21111"/>
                  </a:lnTo>
                  <a:cubicBezTo>
                    <a:pt x="19931" y="21305"/>
                    <a:pt x="20185" y="21402"/>
                    <a:pt x="20440" y="21402"/>
                  </a:cubicBezTo>
                  <a:cubicBezTo>
                    <a:pt x="20696" y="21402"/>
                    <a:pt x="20952" y="21305"/>
                    <a:pt x="21147" y="21111"/>
                  </a:cubicBezTo>
                  <a:cubicBezTo>
                    <a:pt x="21535" y="20723"/>
                    <a:pt x="21535" y="20094"/>
                    <a:pt x="21147" y="19705"/>
                  </a:cubicBezTo>
                  <a:lnTo>
                    <a:pt x="19215" y="17783"/>
                  </a:lnTo>
                  <a:lnTo>
                    <a:pt x="20347" y="16026"/>
                  </a:lnTo>
                  <a:cubicBezTo>
                    <a:pt x="21191" y="14095"/>
                    <a:pt x="21599" y="12293"/>
                    <a:pt x="21552" y="10651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004" y="4335741"/>
              <a:ext cx="1268714" cy="1268714"/>
            </a:xfrm>
            <a:prstGeom prst="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16" t="21959" r="4343" b="62371"/>
            <a:stretch/>
          </p:blipFill>
          <p:spPr>
            <a:xfrm>
              <a:off x="5563608" y="3628533"/>
              <a:ext cx="1014413" cy="98583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4" t="8594" r="7009" b="6695"/>
            <a:stretch/>
          </p:blipFill>
          <p:spPr>
            <a:xfrm>
              <a:off x="5008350" y="1164525"/>
              <a:ext cx="922100" cy="95283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colorTemperature colorTemp="10304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" t="2853" r="72298" b="70285"/>
            <a:stretch/>
          </p:blipFill>
          <p:spPr>
            <a:xfrm>
              <a:off x="2465414" y="1672333"/>
              <a:ext cx="1007894" cy="1106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4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00603024"/>
              </p:ext>
            </p:extLst>
          </p:nvPr>
        </p:nvGraphicFramePr>
        <p:xfrm>
          <a:off x="634548" y="3395548"/>
          <a:ext cx="7560840" cy="40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78034362"/>
              </p:ext>
            </p:extLst>
          </p:nvPr>
        </p:nvGraphicFramePr>
        <p:xfrm>
          <a:off x="634548" y="939794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386" y="810623"/>
            <a:ext cx="46694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OSNOVNI MATEMATIČKI POJMOVI  </a:t>
            </a:r>
            <a:endParaRPr lang="sr-Latn-R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386" y="1810698"/>
            <a:ext cx="2171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GEOMETRIJA</a:t>
            </a:r>
            <a:r>
              <a:rPr lang="sr-Latn-RS" sz="2800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4386" y="4266452"/>
            <a:ext cx="29140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METODIKA PMP-a</a:t>
            </a:r>
            <a:r>
              <a:rPr lang="sr-Latn-RS" sz="2800" dirty="0">
                <a:solidFill>
                  <a:srgbClr val="003399"/>
                </a:solidFill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F9F4FB-67A6-44E2-9DFD-CE9C509E4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73F9F4FB-67A6-44E2-9DFD-CE9C509E4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73F9F4FB-67A6-44E2-9DFD-CE9C509E4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A6B80-99F8-434D-B0E8-BFD4C4A05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F36A6B80-99F8-434D-B0E8-BFD4C4A05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F36A6B80-99F8-434D-B0E8-BFD4C4A05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1E006B-36A7-42A2-82F7-F87186493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2F1E006B-36A7-42A2-82F7-F87186493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2F1E006B-36A7-42A2-82F7-F87186493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B212A6-C480-4185-88A7-5D769711E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F4B212A6-C480-4185-88A7-5D769711E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F4B212A6-C480-4185-88A7-5D769711E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F9F4FB-67A6-44E2-9DFD-CE9C509E4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73F9F4FB-67A6-44E2-9DFD-CE9C509E4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73F9F4FB-67A6-44E2-9DFD-CE9C509E4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1E006B-36A7-42A2-82F7-F87186493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2F1E006B-36A7-42A2-82F7-F87186493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2F1E006B-36A7-42A2-82F7-F87186493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DBEAAE-7F02-4702-89C0-FE34FD33C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04DBEAAE-7F02-4702-89C0-FE34FD33C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04DBEAAE-7F02-4702-89C0-FE34FD33C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B212A6-C480-4185-88A7-5D769711E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4B212A6-C480-4185-88A7-5D769711E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F4B212A6-C480-4185-88A7-5D769711E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7" grpId="0">
        <p:bldSub>
          <a:bldDgm bld="one"/>
        </p:bldSub>
      </p:bldGraphic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17518" y="367086"/>
            <a:ext cx="365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006600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3.</a:t>
            </a:r>
            <a:r>
              <a:rPr lang="en-US" sz="2000" b="1" dirty="0">
                <a:solidFill>
                  <a:srgbClr val="006600"/>
                </a:solidFill>
                <a:ea typeface="Tahoma" panose="020B0604030504040204" pitchFamily="34" charset="0"/>
                <a:cs typeface="Calibri Light" panose="020F0302020204030204" pitchFamily="34" charset="0"/>
              </a:rPr>
              <a:t>4.	SAZNAJNI PROCES O POJMU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20968407"/>
              </p:ext>
            </p:extLst>
          </p:nvPr>
        </p:nvGraphicFramePr>
        <p:xfrm>
          <a:off x="717193" y="1290072"/>
          <a:ext cx="7874759" cy="467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07382" y="6304002"/>
            <a:ext cx="694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solidFill>
                  <a:srgbClr val="006600"/>
                </a:solidFill>
              </a:rPr>
              <a:t>D</a:t>
            </a:r>
            <a:r>
              <a:rPr lang="en-US" b="1" dirty="0">
                <a:solidFill>
                  <a:srgbClr val="006600"/>
                </a:solidFill>
              </a:rPr>
              <a:t>IJALEKTIČKO JEDINSTV</a:t>
            </a:r>
            <a:r>
              <a:rPr lang="sr-Latn-RS" b="1" dirty="0">
                <a:solidFill>
                  <a:srgbClr val="006600"/>
                </a:solidFill>
              </a:rPr>
              <a:t>O</a:t>
            </a:r>
            <a:r>
              <a:rPr lang="en-US" b="1" dirty="0">
                <a:solidFill>
                  <a:srgbClr val="006600"/>
                </a:solidFill>
              </a:rPr>
              <a:t> ČULNOG ISKUSTVA I MISAONIH AKTIVNOSTI</a:t>
            </a:r>
          </a:p>
        </p:txBody>
      </p:sp>
    </p:spTree>
    <p:extLst>
      <p:ext uri="{BB962C8B-B14F-4D97-AF65-F5344CB8AC3E}">
        <p14:creationId xmlns:p14="http://schemas.microsoft.com/office/powerpoint/2010/main" val="11925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094" y="934939"/>
            <a:ext cx="4729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>
                <a:solidFill>
                  <a:srgbClr val="003300"/>
                </a:solidFill>
              </a:rPr>
              <a:t>PRIMER: FORMIRANJE POJMA TROUGLA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159" y="1349367"/>
            <a:ext cx="852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1. D</a:t>
            </a:r>
            <a:r>
              <a:rPr lang="en-US" dirty="0" err="1"/>
              <a:t>eci</a:t>
            </a:r>
            <a:r>
              <a:rPr lang="en-US" dirty="0"/>
              <a:t> </a:t>
            </a:r>
            <a:r>
              <a:rPr lang="en-US" dirty="0" err="1"/>
              <a:t>pokazujemo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predmete</a:t>
            </a:r>
            <a:r>
              <a:rPr lang="en-US" dirty="0"/>
              <a:t> </a:t>
            </a:r>
            <a:r>
              <a:rPr lang="en-US" dirty="0" err="1"/>
              <a:t>trougaonog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sr-Latn-RS" dirty="0"/>
              <a:t> (</a:t>
            </a:r>
            <a:r>
              <a:rPr lang="en-US" dirty="0" err="1"/>
              <a:t>izrađeni</a:t>
            </a:r>
            <a:r>
              <a:rPr lang="en-US" dirty="0"/>
              <a:t> od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,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stranica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uglova</a:t>
            </a:r>
            <a:r>
              <a:rPr lang="sr-Latn-RS" dirty="0"/>
              <a:t>)</a:t>
            </a:r>
            <a:r>
              <a:rPr lang="en-US" dirty="0"/>
              <a:t>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1828" y="2223704"/>
            <a:ext cx="8530408" cy="3678908"/>
            <a:chOff x="491828" y="2223704"/>
            <a:chExt cx="8530408" cy="3678908"/>
          </a:xfrm>
        </p:grpSpPr>
        <p:sp>
          <p:nvSpPr>
            <p:cNvPr id="5" name="Isosceles Triangle 4"/>
            <p:cNvSpPr/>
            <p:nvPr/>
          </p:nvSpPr>
          <p:spPr>
            <a:xfrm>
              <a:off x="542250" y="4248798"/>
              <a:ext cx="1842448" cy="1653814"/>
            </a:xfrm>
            <a:prstGeom prst="triangle">
              <a:avLst>
                <a:gd name="adj" fmla="val 100000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3849583" y="2482381"/>
              <a:ext cx="1337481" cy="1501253"/>
            </a:xfrm>
            <a:prstGeom prst="triangle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762445">
              <a:off x="6074996" y="2223704"/>
              <a:ext cx="1907028" cy="1501253"/>
            </a:xfrm>
            <a:prstGeom prst="triangle">
              <a:avLst>
                <a:gd name="adj" fmla="val 85879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8117040">
              <a:off x="491828" y="3086794"/>
              <a:ext cx="3027403" cy="1659049"/>
            </a:xfrm>
            <a:prstGeom prst="rtTriangle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5187064" y="2562463"/>
              <a:ext cx="867967" cy="41186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319554" y="4428654"/>
              <a:ext cx="1629983" cy="1473958"/>
            </a:xfrm>
            <a:prstGeom prst="triangle">
              <a:avLst>
                <a:gd name="adj" fmla="val 5311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9560389">
              <a:off x="4852839" y="4486711"/>
              <a:ext cx="4169397" cy="566088"/>
            </a:xfrm>
            <a:prstGeom prst="triangle">
              <a:avLst>
                <a:gd name="adj" fmla="val 330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21210" y="6169981"/>
            <a:ext cx="4258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Deca</a:t>
            </a:r>
            <a:r>
              <a:rPr lang="en-US" dirty="0"/>
              <a:t> </a:t>
            </a:r>
            <a:r>
              <a:rPr lang="en-US" dirty="0" err="1"/>
              <a:t>opisuju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posmatraju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sr-Latn-RS" dirty="0"/>
              <a:t> </a:t>
            </a:r>
            <a:r>
              <a:rPr lang="en-US" dirty="0" err="1"/>
              <a:t>uočavaju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59" y="918560"/>
            <a:ext cx="852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2. T</a:t>
            </a:r>
            <a:r>
              <a:rPr lang="en-US" dirty="0" err="1"/>
              <a:t>ražimo</a:t>
            </a:r>
            <a:r>
              <a:rPr lang="en-US" dirty="0"/>
              <a:t> od </a:t>
            </a:r>
            <a:r>
              <a:rPr lang="en-US" dirty="0" err="1"/>
              <a:t>dece</a:t>
            </a:r>
            <a:r>
              <a:rPr lang="en-US" dirty="0"/>
              <a:t> da </a:t>
            </a:r>
            <a:r>
              <a:rPr lang="en-US" dirty="0" err="1"/>
              <a:t>uoče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je to </a:t>
            </a:r>
            <a:r>
              <a:rPr lang="en-US" dirty="0" err="1"/>
              <a:t>zajedničko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posmatrane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(</a:t>
            </a:r>
            <a:r>
              <a:rPr lang="en-US" dirty="0" err="1"/>
              <a:t>predmete</a:t>
            </a:r>
            <a:r>
              <a:rPr lang="en-US" dirty="0"/>
              <a:t>, </a:t>
            </a:r>
            <a:r>
              <a:rPr lang="en-US" dirty="0" err="1"/>
              <a:t>slike</a:t>
            </a:r>
            <a:r>
              <a:rPr lang="en-US" dirty="0"/>
              <a:t>, </a:t>
            </a:r>
            <a:r>
              <a:rPr lang="en-US" dirty="0" err="1"/>
              <a:t>aplikacije</a:t>
            </a:r>
            <a:r>
              <a:rPr lang="en-US" dirty="0"/>
              <a:t>, </a:t>
            </a:r>
            <a:r>
              <a:rPr lang="en-US" dirty="0" err="1"/>
              <a:t>crteže</a:t>
            </a:r>
            <a:r>
              <a:rPr lang="en-US" dirty="0"/>
              <a:t>). </a:t>
            </a:r>
            <a:endParaRPr lang="sr-Latn-RS" dirty="0"/>
          </a:p>
        </p:txBody>
      </p:sp>
      <p:sp>
        <p:nvSpPr>
          <p:cNvPr id="12" name="TextBox 11"/>
          <p:cNvSpPr txBox="1"/>
          <p:nvPr/>
        </p:nvSpPr>
        <p:spPr>
          <a:xfrm>
            <a:off x="1089742" y="1774208"/>
            <a:ext cx="660235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Ta </a:t>
            </a:r>
            <a:r>
              <a:rPr lang="en-US" dirty="0" err="1"/>
              <a:t>zajednička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uočene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je </a:t>
            </a:r>
            <a:r>
              <a:rPr lang="en-US" b="1" dirty="0" err="1"/>
              <a:t>trougaoni</a:t>
            </a:r>
            <a:r>
              <a:rPr lang="en-US" b="1" dirty="0"/>
              <a:t> </a:t>
            </a:r>
            <a:r>
              <a:rPr lang="en-US" b="1" dirty="0" err="1"/>
              <a:t>oblik</a:t>
            </a:r>
            <a:r>
              <a:rPr lang="en-US" dirty="0"/>
              <a:t>, a to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b="1" dirty="0"/>
              <a:t>tri </a:t>
            </a:r>
            <a:r>
              <a:rPr lang="en-US" b="1" dirty="0" err="1"/>
              <a:t>temena</a:t>
            </a:r>
            <a:r>
              <a:rPr lang="en-US" b="1" dirty="0"/>
              <a:t>, tri </a:t>
            </a:r>
            <a:r>
              <a:rPr lang="en-US" b="1" dirty="0" err="1"/>
              <a:t>duži</a:t>
            </a:r>
            <a:r>
              <a:rPr lang="sr-Latn-RS" b="1" dirty="0"/>
              <a:t> (stranice)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tri </a:t>
            </a:r>
            <a:r>
              <a:rPr lang="en-US" b="1" dirty="0" err="1"/>
              <a:t>ugla</a:t>
            </a:r>
            <a:r>
              <a:rPr lang="en-US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59" y="3215339"/>
            <a:ext cx="86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3. V</a:t>
            </a:r>
            <a:r>
              <a:rPr lang="en-US" dirty="0" err="1"/>
              <a:t>aspitač</a:t>
            </a:r>
            <a:r>
              <a:rPr lang="en-US" dirty="0"/>
              <a:t> </a:t>
            </a:r>
            <a:r>
              <a:rPr lang="en-US" dirty="0" err="1"/>
              <a:t>ističe</a:t>
            </a:r>
            <a:r>
              <a:rPr lang="en-US" dirty="0"/>
              <a:t> </a:t>
            </a:r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pojma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kaže</a:t>
            </a:r>
            <a:r>
              <a:rPr lang="en-US" dirty="0"/>
              <a:t>: to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zajedničko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posmatrane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zove</a:t>
            </a:r>
            <a:r>
              <a:rPr lang="en-US" dirty="0"/>
              <a:t> se</a:t>
            </a:r>
            <a:endParaRPr lang="sr-Latn-RS" dirty="0"/>
          </a:p>
          <a:p>
            <a:pPr algn="ctr"/>
            <a:r>
              <a:rPr lang="en-US" dirty="0"/>
              <a:t> </a:t>
            </a:r>
            <a:r>
              <a:rPr lang="sr-Latn-RS" b="1" dirty="0"/>
              <a:t>TROUGAO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159" y="4422433"/>
            <a:ext cx="88647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r-Latn-RS" dirty="0"/>
              <a:t>4.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pojma</a:t>
            </a:r>
            <a:r>
              <a:rPr lang="en-US" dirty="0"/>
              <a:t> "</a:t>
            </a:r>
            <a:r>
              <a:rPr lang="en-US" dirty="0" err="1"/>
              <a:t>trougao</a:t>
            </a:r>
            <a:r>
              <a:rPr lang="en-US" dirty="0"/>
              <a:t>" </a:t>
            </a:r>
            <a:r>
              <a:rPr lang="en-US" dirty="0" err="1"/>
              <a:t>deca</a:t>
            </a:r>
            <a:r>
              <a:rPr lang="sr-Latn-RS" dirty="0"/>
              <a:t> </a:t>
            </a:r>
            <a:r>
              <a:rPr lang="en-US" dirty="0" err="1"/>
              <a:t>prenose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predmete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sr-Latn-RS" dirty="0"/>
              <a:t>.</a:t>
            </a:r>
          </a:p>
          <a:p>
            <a:pPr algn="just"/>
            <a:endParaRPr lang="sr-Latn-RS" sz="1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Uviđanje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u </a:t>
            </a:r>
            <a:r>
              <a:rPr lang="en-US" dirty="0" err="1"/>
              <a:t>neposrednom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sr-Latn-RS" dirty="0"/>
              <a:t> (radnoj sobi).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dirty="0"/>
              <a:t>Zahtev da deca navedu primere za dati pojam koji nije u njihovom trenutnom okruženju.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5586</TotalTime>
  <Words>1204</Words>
  <Application>Microsoft Office PowerPoint</Application>
  <PresentationFormat>On-screen Show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Gill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Vanja</dc:creator>
  <cp:lastModifiedBy>Dusan Kostic</cp:lastModifiedBy>
  <cp:revision>166</cp:revision>
  <dcterms:created xsi:type="dcterms:W3CDTF">2018-03-16T10:15:31Z</dcterms:created>
  <dcterms:modified xsi:type="dcterms:W3CDTF">2020-02-25T22:04:01Z</dcterms:modified>
</cp:coreProperties>
</file>