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0" r:id="rId4"/>
    <p:sldId id="262" r:id="rId5"/>
    <p:sldId id="268" r:id="rId6"/>
    <p:sldId id="269" r:id="rId7"/>
    <p:sldId id="263" r:id="rId8"/>
    <p:sldId id="271" r:id="rId9"/>
    <p:sldId id="282" r:id="rId10"/>
    <p:sldId id="274" r:id="rId11"/>
    <p:sldId id="275" r:id="rId12"/>
    <p:sldId id="278" r:id="rId13"/>
    <p:sldId id="276" r:id="rId14"/>
    <p:sldId id="279" r:id="rId15"/>
    <p:sldId id="280" r:id="rId16"/>
    <p:sldId id="281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1044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6626A-20FA-4A6C-B5FC-661DC1491189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3_5" csCatId="accent3" phldr="1"/>
      <dgm:spPr/>
    </dgm:pt>
    <dgm:pt modelId="{8C0E0CA4-F1F0-4E05-BDFE-96271E8CEC99}">
      <dgm:prSet phldrT="[Text]" phldr="1"/>
      <dgm:spPr/>
      <dgm:t>
        <a:bodyPr/>
        <a:lstStyle/>
        <a:p>
          <a:endParaRPr lang="en-US" dirty="0"/>
        </a:p>
      </dgm:t>
    </dgm:pt>
    <dgm:pt modelId="{8472C17A-9ADA-447E-9592-923F58F1864E}" type="parTrans" cxnId="{294A05AE-1B76-44C1-914B-E953743051E5}">
      <dgm:prSet/>
      <dgm:spPr/>
      <dgm:t>
        <a:bodyPr/>
        <a:lstStyle/>
        <a:p>
          <a:endParaRPr lang="en-US"/>
        </a:p>
      </dgm:t>
    </dgm:pt>
    <dgm:pt modelId="{C47E4C2A-C254-4BEF-8515-DD4B4DD824BA}" type="sibTrans" cxnId="{294A05AE-1B76-44C1-914B-E953743051E5}">
      <dgm:prSet/>
      <dgm:spPr/>
      <dgm:t>
        <a:bodyPr/>
        <a:lstStyle/>
        <a:p>
          <a:endParaRPr lang="en-US"/>
        </a:p>
      </dgm:t>
    </dgm:pt>
    <dgm:pt modelId="{33C7F3CC-4AED-4DBE-8670-8208B78279E5}">
      <dgm:prSet phldrT="[Text]" phldr="1"/>
      <dgm:spPr/>
      <dgm:t>
        <a:bodyPr/>
        <a:lstStyle/>
        <a:p>
          <a:endParaRPr lang="en-US"/>
        </a:p>
      </dgm:t>
    </dgm:pt>
    <dgm:pt modelId="{184D8718-2CB8-4BBD-B2CA-65D2C32439B5}" type="parTrans" cxnId="{D4619D60-AE89-43FE-950A-932E25786E70}">
      <dgm:prSet/>
      <dgm:spPr/>
      <dgm:t>
        <a:bodyPr/>
        <a:lstStyle/>
        <a:p>
          <a:endParaRPr lang="en-US"/>
        </a:p>
      </dgm:t>
    </dgm:pt>
    <dgm:pt modelId="{CA10992D-8F37-441A-8E41-F1745B171945}" type="sibTrans" cxnId="{D4619D60-AE89-43FE-950A-932E25786E70}">
      <dgm:prSet/>
      <dgm:spPr/>
      <dgm:t>
        <a:bodyPr/>
        <a:lstStyle/>
        <a:p>
          <a:endParaRPr lang="en-US"/>
        </a:p>
      </dgm:t>
    </dgm:pt>
    <dgm:pt modelId="{6DB09310-1F90-4F40-9F1E-C1AEBA665201}">
      <dgm:prSet phldrT="[Text]" phldr="1"/>
      <dgm:spPr/>
      <dgm:t>
        <a:bodyPr/>
        <a:lstStyle/>
        <a:p>
          <a:endParaRPr lang="en-US" dirty="0"/>
        </a:p>
      </dgm:t>
    </dgm:pt>
    <dgm:pt modelId="{BC2C54AC-BA19-49BB-8E32-DAB6B1C38837}" type="parTrans" cxnId="{E85D6F4B-22AD-40B4-8E6F-1E9ED8B88990}">
      <dgm:prSet/>
      <dgm:spPr/>
      <dgm:t>
        <a:bodyPr/>
        <a:lstStyle/>
        <a:p>
          <a:endParaRPr lang="en-US"/>
        </a:p>
      </dgm:t>
    </dgm:pt>
    <dgm:pt modelId="{84776360-D409-401B-B85B-0EEAFC8E0E61}" type="sibTrans" cxnId="{E85D6F4B-22AD-40B4-8E6F-1E9ED8B88990}">
      <dgm:prSet/>
      <dgm:spPr/>
      <dgm:t>
        <a:bodyPr/>
        <a:lstStyle/>
        <a:p>
          <a:endParaRPr lang="en-US"/>
        </a:p>
      </dgm:t>
    </dgm:pt>
    <dgm:pt modelId="{58074BB5-005F-4F18-B675-398BE9F804AE}">
      <dgm:prSet phldrT="[Text]"/>
      <dgm:spPr/>
      <dgm:t>
        <a:bodyPr/>
        <a:lstStyle/>
        <a:p>
          <a:endParaRPr lang="en-US" dirty="0"/>
        </a:p>
      </dgm:t>
    </dgm:pt>
    <dgm:pt modelId="{DD2F5F63-F308-48F8-A5D1-19108FA6057C}" type="parTrans" cxnId="{B2005AF8-B80D-4EDD-98B5-B51C43A7DA3D}">
      <dgm:prSet/>
      <dgm:spPr/>
      <dgm:t>
        <a:bodyPr/>
        <a:lstStyle/>
        <a:p>
          <a:endParaRPr lang="en-US"/>
        </a:p>
      </dgm:t>
    </dgm:pt>
    <dgm:pt modelId="{91244669-42DF-4EF5-AE8A-285B919A09AF}" type="sibTrans" cxnId="{B2005AF8-B80D-4EDD-98B5-B51C43A7DA3D}">
      <dgm:prSet/>
      <dgm:spPr/>
      <dgm:t>
        <a:bodyPr/>
        <a:lstStyle/>
        <a:p>
          <a:endParaRPr lang="en-US"/>
        </a:p>
      </dgm:t>
    </dgm:pt>
    <dgm:pt modelId="{E3ADC8F9-93F5-4DA1-91EB-84FDE14989DC}" type="pres">
      <dgm:prSet presAssocID="{7C96626A-20FA-4A6C-B5FC-661DC149118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A886C60D-B141-4FBA-B22C-EEE4387D45B5}" type="pres">
      <dgm:prSet presAssocID="{8C0E0CA4-F1F0-4E05-BDFE-96271E8CEC99}" presName="composite" presStyleCnt="0"/>
      <dgm:spPr/>
    </dgm:pt>
    <dgm:pt modelId="{0DA21837-EFB3-4FEC-B17D-783D94DB2044}" type="pres">
      <dgm:prSet presAssocID="{8C0E0CA4-F1F0-4E05-BDFE-96271E8CEC99}" presName="BackAccent" presStyleLbl="bgShp" presStyleIdx="0" presStyleCnt="4"/>
      <dgm:spPr/>
    </dgm:pt>
    <dgm:pt modelId="{810450D0-F66A-4D82-A16C-5649D82A11F1}" type="pres">
      <dgm:prSet presAssocID="{8C0E0CA4-F1F0-4E05-BDFE-96271E8CEC99}" presName="Accent" presStyleLbl="alignNode1" presStyleIdx="0" presStyleCnt="4"/>
      <dgm:spPr/>
    </dgm:pt>
    <dgm:pt modelId="{6897EA35-2EB0-4FF1-B465-699EF97D8AA4}" type="pres">
      <dgm:prSet presAssocID="{8C0E0CA4-F1F0-4E05-BDFE-96271E8CEC99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B454C7A-9913-483A-B2D4-358BF8E1BC78}" type="pres">
      <dgm:prSet presAssocID="{8C0E0CA4-F1F0-4E05-BDFE-96271E8CEC99}" presName="Parent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16269F36-56E4-4E18-BFB9-24120EB74DE0}" type="pres">
      <dgm:prSet presAssocID="{C47E4C2A-C254-4BEF-8515-DD4B4DD824BA}" presName="sibTrans" presStyleCnt="0"/>
      <dgm:spPr/>
    </dgm:pt>
    <dgm:pt modelId="{B6FE0178-B158-48A2-BF68-63F8184A10EA}" type="pres">
      <dgm:prSet presAssocID="{33C7F3CC-4AED-4DBE-8670-8208B78279E5}" presName="composite" presStyleCnt="0"/>
      <dgm:spPr/>
    </dgm:pt>
    <dgm:pt modelId="{83A86C19-BACE-45BB-90DA-556FF34C4EFA}" type="pres">
      <dgm:prSet presAssocID="{33C7F3CC-4AED-4DBE-8670-8208B78279E5}" presName="BackAccent" presStyleLbl="bgShp" presStyleIdx="1" presStyleCnt="4"/>
      <dgm:spPr/>
    </dgm:pt>
    <dgm:pt modelId="{CA95B5B8-A53D-4E5E-9363-16D2DAB77BA3}" type="pres">
      <dgm:prSet presAssocID="{33C7F3CC-4AED-4DBE-8670-8208B78279E5}" presName="Accent" presStyleLbl="alignNode1" presStyleIdx="1" presStyleCnt="4"/>
      <dgm:spPr/>
    </dgm:pt>
    <dgm:pt modelId="{2F08D482-D6E7-4230-BBF2-87E365BBCF17}" type="pres">
      <dgm:prSet presAssocID="{33C7F3CC-4AED-4DBE-8670-8208B78279E5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68C7E58-989E-466F-AF2C-7C648AA078AD}" type="pres">
      <dgm:prSet presAssocID="{33C7F3CC-4AED-4DBE-8670-8208B78279E5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4014AB7-DDD6-4D6E-90BF-350A444E576C}" type="pres">
      <dgm:prSet presAssocID="{CA10992D-8F37-441A-8E41-F1745B171945}" presName="sibTrans" presStyleCnt="0"/>
      <dgm:spPr/>
    </dgm:pt>
    <dgm:pt modelId="{361C83E1-4599-4927-9586-3CD0310E5FF6}" type="pres">
      <dgm:prSet presAssocID="{6DB09310-1F90-4F40-9F1E-C1AEBA665201}" presName="composite" presStyleCnt="0"/>
      <dgm:spPr/>
    </dgm:pt>
    <dgm:pt modelId="{224F105D-83BA-4350-8779-68E5A9FC854F}" type="pres">
      <dgm:prSet presAssocID="{6DB09310-1F90-4F40-9F1E-C1AEBA665201}" presName="BackAccent" presStyleLbl="bgShp" presStyleIdx="2" presStyleCnt="4"/>
      <dgm:spPr/>
    </dgm:pt>
    <dgm:pt modelId="{29F95E9B-38EC-4DC2-A05B-4BC0C089083F}" type="pres">
      <dgm:prSet presAssocID="{6DB09310-1F90-4F40-9F1E-C1AEBA665201}" presName="Accent" presStyleLbl="alignNode1" presStyleIdx="2" presStyleCnt="4"/>
      <dgm:spPr/>
    </dgm:pt>
    <dgm:pt modelId="{3E0E0BC8-DA1B-4FBC-B77F-025AB8FA6A2E}" type="pres">
      <dgm:prSet presAssocID="{6DB09310-1F90-4F40-9F1E-C1AEBA665201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420AEF8-9497-4E3C-9602-F470AC5EE183}" type="pres">
      <dgm:prSet presAssocID="{6DB09310-1F90-4F40-9F1E-C1AEBA665201}" presName="Parent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5E7A5709-34AC-4363-BF1C-9037951B81E1}" type="pres">
      <dgm:prSet presAssocID="{84776360-D409-401B-B85B-0EEAFC8E0E61}" presName="sibTrans" presStyleCnt="0"/>
      <dgm:spPr/>
    </dgm:pt>
    <dgm:pt modelId="{80F2A622-9C45-4421-8AF5-CC09254225CA}" type="pres">
      <dgm:prSet presAssocID="{58074BB5-005F-4F18-B675-398BE9F804AE}" presName="composite" presStyleCnt="0"/>
      <dgm:spPr/>
    </dgm:pt>
    <dgm:pt modelId="{746688DA-4257-46B2-9C51-4038638DFBAA}" type="pres">
      <dgm:prSet presAssocID="{58074BB5-005F-4F18-B675-398BE9F804AE}" presName="BackAccent" presStyleLbl="bgShp" presStyleIdx="3" presStyleCnt="4"/>
      <dgm:spPr/>
    </dgm:pt>
    <dgm:pt modelId="{660C9FA6-920F-436B-9A85-DA2CF15F57CE}" type="pres">
      <dgm:prSet presAssocID="{58074BB5-005F-4F18-B675-398BE9F804AE}" presName="Accent" presStyleLbl="alignNode1" presStyleIdx="3" presStyleCnt="4"/>
      <dgm:spPr/>
    </dgm:pt>
    <dgm:pt modelId="{E5CB16F8-2B0C-4328-BBC3-56EB2137F3DD}" type="pres">
      <dgm:prSet presAssocID="{58074BB5-005F-4F18-B675-398BE9F804AE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5A69989-23A6-4962-8C59-FE7D5A12ABA9}" type="pres">
      <dgm:prSet presAssocID="{58074BB5-005F-4F18-B675-398BE9F804AE}" presName="Parent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561D816-107C-4934-A423-D7FD303228CD}" type="presOf" srcId="{8C0E0CA4-F1F0-4E05-BDFE-96271E8CEC99}" destId="{BB454C7A-9913-483A-B2D4-358BF8E1BC78}" srcOrd="0" destOrd="0" presId="urn:microsoft.com/office/officeart/2008/layout/IncreasingCircleProcess"/>
    <dgm:cxn modelId="{1FF0BA3C-3EDF-459E-95EE-724CB0458E6B}" type="presOf" srcId="{6DB09310-1F90-4F40-9F1E-C1AEBA665201}" destId="{6420AEF8-9497-4E3C-9602-F470AC5EE183}" srcOrd="0" destOrd="0" presId="urn:microsoft.com/office/officeart/2008/layout/IncreasingCircleProcess"/>
    <dgm:cxn modelId="{D4619D60-AE89-43FE-950A-932E25786E70}" srcId="{7C96626A-20FA-4A6C-B5FC-661DC1491189}" destId="{33C7F3CC-4AED-4DBE-8670-8208B78279E5}" srcOrd="1" destOrd="0" parTransId="{184D8718-2CB8-4BBD-B2CA-65D2C32439B5}" sibTransId="{CA10992D-8F37-441A-8E41-F1745B171945}"/>
    <dgm:cxn modelId="{E85D6F4B-22AD-40B4-8E6F-1E9ED8B88990}" srcId="{7C96626A-20FA-4A6C-B5FC-661DC1491189}" destId="{6DB09310-1F90-4F40-9F1E-C1AEBA665201}" srcOrd="2" destOrd="0" parTransId="{BC2C54AC-BA19-49BB-8E32-DAB6B1C38837}" sibTransId="{84776360-D409-401B-B85B-0EEAFC8E0E61}"/>
    <dgm:cxn modelId="{C4750153-9E36-4934-8F7B-E55D8A498920}" type="presOf" srcId="{7C96626A-20FA-4A6C-B5FC-661DC1491189}" destId="{E3ADC8F9-93F5-4DA1-91EB-84FDE14989DC}" srcOrd="0" destOrd="0" presId="urn:microsoft.com/office/officeart/2008/layout/IncreasingCircleProcess"/>
    <dgm:cxn modelId="{6C9C19A1-3955-46A5-9A2D-075AD1B99829}" type="presOf" srcId="{33C7F3CC-4AED-4DBE-8670-8208B78279E5}" destId="{568C7E58-989E-466F-AF2C-7C648AA078AD}" srcOrd="0" destOrd="0" presId="urn:microsoft.com/office/officeart/2008/layout/IncreasingCircleProcess"/>
    <dgm:cxn modelId="{D9B26BA3-7BDA-4204-BEA1-808A84333B35}" type="presOf" srcId="{58074BB5-005F-4F18-B675-398BE9F804AE}" destId="{25A69989-23A6-4962-8C59-FE7D5A12ABA9}" srcOrd="0" destOrd="0" presId="urn:microsoft.com/office/officeart/2008/layout/IncreasingCircleProcess"/>
    <dgm:cxn modelId="{294A05AE-1B76-44C1-914B-E953743051E5}" srcId="{7C96626A-20FA-4A6C-B5FC-661DC1491189}" destId="{8C0E0CA4-F1F0-4E05-BDFE-96271E8CEC99}" srcOrd="0" destOrd="0" parTransId="{8472C17A-9ADA-447E-9592-923F58F1864E}" sibTransId="{C47E4C2A-C254-4BEF-8515-DD4B4DD824BA}"/>
    <dgm:cxn modelId="{B2005AF8-B80D-4EDD-98B5-B51C43A7DA3D}" srcId="{7C96626A-20FA-4A6C-B5FC-661DC1491189}" destId="{58074BB5-005F-4F18-B675-398BE9F804AE}" srcOrd="3" destOrd="0" parTransId="{DD2F5F63-F308-48F8-A5D1-19108FA6057C}" sibTransId="{91244669-42DF-4EF5-AE8A-285B919A09AF}"/>
    <dgm:cxn modelId="{B61248BE-E77E-4993-8E57-26A6772B9633}" type="presParOf" srcId="{E3ADC8F9-93F5-4DA1-91EB-84FDE14989DC}" destId="{A886C60D-B141-4FBA-B22C-EEE4387D45B5}" srcOrd="0" destOrd="0" presId="urn:microsoft.com/office/officeart/2008/layout/IncreasingCircleProcess"/>
    <dgm:cxn modelId="{2E8A7FC4-FF06-4EFE-959D-3A2014117DF1}" type="presParOf" srcId="{A886C60D-B141-4FBA-B22C-EEE4387D45B5}" destId="{0DA21837-EFB3-4FEC-B17D-783D94DB2044}" srcOrd="0" destOrd="0" presId="urn:microsoft.com/office/officeart/2008/layout/IncreasingCircleProcess"/>
    <dgm:cxn modelId="{24E0CED4-61F7-4597-A5CD-CBD92F3B1FE0}" type="presParOf" srcId="{A886C60D-B141-4FBA-B22C-EEE4387D45B5}" destId="{810450D0-F66A-4D82-A16C-5649D82A11F1}" srcOrd="1" destOrd="0" presId="urn:microsoft.com/office/officeart/2008/layout/IncreasingCircleProcess"/>
    <dgm:cxn modelId="{D8081185-B9A8-4583-BA62-043224A1B0FC}" type="presParOf" srcId="{A886C60D-B141-4FBA-B22C-EEE4387D45B5}" destId="{6897EA35-2EB0-4FF1-B465-699EF97D8AA4}" srcOrd="2" destOrd="0" presId="urn:microsoft.com/office/officeart/2008/layout/IncreasingCircleProcess"/>
    <dgm:cxn modelId="{98ABDD7E-CFDC-45AE-8591-D96193B022F0}" type="presParOf" srcId="{A886C60D-B141-4FBA-B22C-EEE4387D45B5}" destId="{BB454C7A-9913-483A-B2D4-358BF8E1BC78}" srcOrd="3" destOrd="0" presId="urn:microsoft.com/office/officeart/2008/layout/IncreasingCircleProcess"/>
    <dgm:cxn modelId="{B2CC556B-9385-47BA-BB36-ACB3F663FFA9}" type="presParOf" srcId="{E3ADC8F9-93F5-4DA1-91EB-84FDE14989DC}" destId="{16269F36-56E4-4E18-BFB9-24120EB74DE0}" srcOrd="1" destOrd="0" presId="urn:microsoft.com/office/officeart/2008/layout/IncreasingCircleProcess"/>
    <dgm:cxn modelId="{ADCB885C-04F7-42D3-88F5-9C99CEFB5F05}" type="presParOf" srcId="{E3ADC8F9-93F5-4DA1-91EB-84FDE14989DC}" destId="{B6FE0178-B158-48A2-BF68-63F8184A10EA}" srcOrd="2" destOrd="0" presId="urn:microsoft.com/office/officeart/2008/layout/IncreasingCircleProcess"/>
    <dgm:cxn modelId="{907D982C-6908-4E56-AFA2-828A73D5D8E8}" type="presParOf" srcId="{B6FE0178-B158-48A2-BF68-63F8184A10EA}" destId="{83A86C19-BACE-45BB-90DA-556FF34C4EFA}" srcOrd="0" destOrd="0" presId="urn:microsoft.com/office/officeart/2008/layout/IncreasingCircleProcess"/>
    <dgm:cxn modelId="{D2139F34-11C1-4CB1-ABF0-5C97E1054978}" type="presParOf" srcId="{B6FE0178-B158-48A2-BF68-63F8184A10EA}" destId="{CA95B5B8-A53D-4E5E-9363-16D2DAB77BA3}" srcOrd="1" destOrd="0" presId="urn:microsoft.com/office/officeart/2008/layout/IncreasingCircleProcess"/>
    <dgm:cxn modelId="{B8D6A8D2-866A-44A2-8547-A8890F617C4C}" type="presParOf" srcId="{B6FE0178-B158-48A2-BF68-63F8184A10EA}" destId="{2F08D482-D6E7-4230-BBF2-87E365BBCF17}" srcOrd="2" destOrd="0" presId="urn:microsoft.com/office/officeart/2008/layout/IncreasingCircleProcess"/>
    <dgm:cxn modelId="{B6F1F685-6B44-4572-981D-35E00BC3ECE7}" type="presParOf" srcId="{B6FE0178-B158-48A2-BF68-63F8184A10EA}" destId="{568C7E58-989E-466F-AF2C-7C648AA078AD}" srcOrd="3" destOrd="0" presId="urn:microsoft.com/office/officeart/2008/layout/IncreasingCircleProcess"/>
    <dgm:cxn modelId="{B9670DA2-AEA5-4D46-AF76-58CCC14E9B40}" type="presParOf" srcId="{E3ADC8F9-93F5-4DA1-91EB-84FDE14989DC}" destId="{24014AB7-DDD6-4D6E-90BF-350A444E576C}" srcOrd="3" destOrd="0" presId="urn:microsoft.com/office/officeart/2008/layout/IncreasingCircleProcess"/>
    <dgm:cxn modelId="{DB3827CE-2047-4F24-99E4-33AF0AF70E4C}" type="presParOf" srcId="{E3ADC8F9-93F5-4DA1-91EB-84FDE14989DC}" destId="{361C83E1-4599-4927-9586-3CD0310E5FF6}" srcOrd="4" destOrd="0" presId="urn:microsoft.com/office/officeart/2008/layout/IncreasingCircleProcess"/>
    <dgm:cxn modelId="{EACE0AFC-7023-498F-88EF-3D81930E860B}" type="presParOf" srcId="{361C83E1-4599-4927-9586-3CD0310E5FF6}" destId="{224F105D-83BA-4350-8779-68E5A9FC854F}" srcOrd="0" destOrd="0" presId="urn:microsoft.com/office/officeart/2008/layout/IncreasingCircleProcess"/>
    <dgm:cxn modelId="{0D358B8A-61FF-427C-847D-BD7C7800E2C4}" type="presParOf" srcId="{361C83E1-4599-4927-9586-3CD0310E5FF6}" destId="{29F95E9B-38EC-4DC2-A05B-4BC0C089083F}" srcOrd="1" destOrd="0" presId="urn:microsoft.com/office/officeart/2008/layout/IncreasingCircleProcess"/>
    <dgm:cxn modelId="{5CDBB9AE-6973-4C00-A250-E2AE2C00DAC2}" type="presParOf" srcId="{361C83E1-4599-4927-9586-3CD0310E5FF6}" destId="{3E0E0BC8-DA1B-4FBC-B77F-025AB8FA6A2E}" srcOrd="2" destOrd="0" presId="urn:microsoft.com/office/officeart/2008/layout/IncreasingCircleProcess"/>
    <dgm:cxn modelId="{D57A17C6-45D3-47A0-9E80-5328E2C150C2}" type="presParOf" srcId="{361C83E1-4599-4927-9586-3CD0310E5FF6}" destId="{6420AEF8-9497-4E3C-9602-F470AC5EE183}" srcOrd="3" destOrd="0" presId="urn:microsoft.com/office/officeart/2008/layout/IncreasingCircleProcess"/>
    <dgm:cxn modelId="{FC619D54-44DC-482C-8C21-9450981DA19D}" type="presParOf" srcId="{E3ADC8F9-93F5-4DA1-91EB-84FDE14989DC}" destId="{5E7A5709-34AC-4363-BF1C-9037951B81E1}" srcOrd="5" destOrd="0" presId="urn:microsoft.com/office/officeart/2008/layout/IncreasingCircleProcess"/>
    <dgm:cxn modelId="{790677AF-CF8F-41AA-858D-D9F22B1FBFA9}" type="presParOf" srcId="{E3ADC8F9-93F5-4DA1-91EB-84FDE14989DC}" destId="{80F2A622-9C45-4421-8AF5-CC09254225CA}" srcOrd="6" destOrd="0" presId="urn:microsoft.com/office/officeart/2008/layout/IncreasingCircleProcess"/>
    <dgm:cxn modelId="{9D6AD788-1911-4FC9-8D68-33DF492A603B}" type="presParOf" srcId="{80F2A622-9C45-4421-8AF5-CC09254225CA}" destId="{746688DA-4257-46B2-9C51-4038638DFBAA}" srcOrd="0" destOrd="0" presId="urn:microsoft.com/office/officeart/2008/layout/IncreasingCircleProcess"/>
    <dgm:cxn modelId="{8426E33C-E360-4081-B9B7-EA7CB33A7D52}" type="presParOf" srcId="{80F2A622-9C45-4421-8AF5-CC09254225CA}" destId="{660C9FA6-920F-436B-9A85-DA2CF15F57CE}" srcOrd="1" destOrd="0" presId="urn:microsoft.com/office/officeart/2008/layout/IncreasingCircleProcess"/>
    <dgm:cxn modelId="{6BBFAAAE-A826-40EB-AE1E-4B4A602E10E7}" type="presParOf" srcId="{80F2A622-9C45-4421-8AF5-CC09254225CA}" destId="{E5CB16F8-2B0C-4328-BBC3-56EB2137F3DD}" srcOrd="2" destOrd="0" presId="urn:microsoft.com/office/officeart/2008/layout/IncreasingCircleProcess"/>
    <dgm:cxn modelId="{EB654BAD-CE19-4C1A-B398-6EA9DDA42C23}" type="presParOf" srcId="{80F2A622-9C45-4421-8AF5-CC09254225CA}" destId="{25A69989-23A6-4962-8C59-FE7D5A12ABA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7F745C-6A79-4618-BCE6-E639D811E8EB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63934C-47E1-48D7-BE2A-65AF184F131F}">
      <dgm:prSet phldrT="[Text]" custT="1"/>
      <dgm:spPr/>
      <dgm:t>
        <a:bodyPr/>
        <a:lstStyle/>
        <a:p>
          <a:r>
            <a:rPr lang="sr-Latn-RS" sz="1800" b="1">
              <a:solidFill>
                <a:srgbClr val="000066"/>
              </a:solidFill>
            </a:rPr>
            <a:t>Senzomotorna faza</a:t>
          </a:r>
          <a:endParaRPr lang="en-US" sz="1800" b="1" dirty="0">
            <a:solidFill>
              <a:srgbClr val="000066"/>
            </a:solidFill>
          </a:endParaRPr>
        </a:p>
      </dgm:t>
    </dgm:pt>
    <dgm:pt modelId="{B474E69D-4506-4A44-A73F-70333D3D0371}" type="parTrans" cxnId="{BE69FBB3-5877-47A5-8A58-3E4A54227A97}">
      <dgm:prSet/>
      <dgm:spPr/>
      <dgm:t>
        <a:bodyPr/>
        <a:lstStyle/>
        <a:p>
          <a:endParaRPr lang="en-US" sz="1800" b="1">
            <a:solidFill>
              <a:srgbClr val="000066"/>
            </a:solidFill>
          </a:endParaRPr>
        </a:p>
      </dgm:t>
    </dgm:pt>
    <dgm:pt modelId="{1DA41AC6-A76E-47CC-B285-324100F3203E}" type="sibTrans" cxnId="{BE69FBB3-5877-47A5-8A58-3E4A54227A97}">
      <dgm:prSet/>
      <dgm:spPr/>
      <dgm:t>
        <a:bodyPr/>
        <a:lstStyle/>
        <a:p>
          <a:endParaRPr lang="en-US" sz="1800" b="1">
            <a:solidFill>
              <a:srgbClr val="000066"/>
            </a:solidFill>
          </a:endParaRPr>
        </a:p>
      </dgm:t>
    </dgm:pt>
    <dgm:pt modelId="{5B5E0366-1B20-4160-A5B3-85DF1CB00F5D}">
      <dgm:prSet phldrT="[Text]" custT="1"/>
      <dgm:spPr/>
      <dgm:t>
        <a:bodyPr/>
        <a:lstStyle/>
        <a:p>
          <a:r>
            <a:rPr lang="sr-Latn-RS" sz="1800" b="1" dirty="0">
              <a:solidFill>
                <a:srgbClr val="000066"/>
              </a:solidFill>
            </a:rPr>
            <a:t>Preoperaciona faza</a:t>
          </a:r>
          <a:endParaRPr lang="en-US" sz="1800" b="1" dirty="0">
            <a:solidFill>
              <a:srgbClr val="000066"/>
            </a:solidFill>
          </a:endParaRPr>
        </a:p>
      </dgm:t>
    </dgm:pt>
    <dgm:pt modelId="{9088DD71-8CF1-46F7-9A9D-AB9398050081}" type="parTrans" cxnId="{AAC41FC0-59BF-45DE-94C8-8C962D1E55F5}">
      <dgm:prSet/>
      <dgm:spPr/>
      <dgm:t>
        <a:bodyPr/>
        <a:lstStyle/>
        <a:p>
          <a:endParaRPr lang="en-US" sz="1800" b="1">
            <a:solidFill>
              <a:srgbClr val="000066"/>
            </a:solidFill>
          </a:endParaRPr>
        </a:p>
      </dgm:t>
    </dgm:pt>
    <dgm:pt modelId="{81B39331-DBBA-4200-8F57-24D77A8C0122}" type="sibTrans" cxnId="{AAC41FC0-59BF-45DE-94C8-8C962D1E55F5}">
      <dgm:prSet/>
      <dgm:spPr/>
      <dgm:t>
        <a:bodyPr/>
        <a:lstStyle/>
        <a:p>
          <a:endParaRPr lang="en-US" sz="1800" b="1">
            <a:solidFill>
              <a:srgbClr val="000066"/>
            </a:solidFill>
          </a:endParaRPr>
        </a:p>
      </dgm:t>
    </dgm:pt>
    <dgm:pt modelId="{AE7E3523-D217-43F2-ADB2-F4BF05DEDB7F}">
      <dgm:prSet phldrT="[Text]" custT="1"/>
      <dgm:spPr/>
      <dgm:t>
        <a:bodyPr/>
        <a:lstStyle/>
        <a:p>
          <a:r>
            <a:rPr lang="sr-Latn-RS" sz="1800" b="1">
              <a:solidFill>
                <a:srgbClr val="000066"/>
              </a:solidFill>
            </a:rPr>
            <a:t>Faza konkretnih operacija</a:t>
          </a:r>
          <a:endParaRPr lang="en-US" sz="1800" b="1" dirty="0">
            <a:solidFill>
              <a:srgbClr val="000066"/>
            </a:solidFill>
          </a:endParaRPr>
        </a:p>
      </dgm:t>
    </dgm:pt>
    <dgm:pt modelId="{99D0CF74-FEF4-4C67-9B1A-6F15A9408FBA}" type="parTrans" cxnId="{6ACA8D79-D81A-4159-A977-0F236EE6E7EA}">
      <dgm:prSet/>
      <dgm:spPr/>
      <dgm:t>
        <a:bodyPr/>
        <a:lstStyle/>
        <a:p>
          <a:endParaRPr lang="en-US" sz="1800" b="1">
            <a:solidFill>
              <a:srgbClr val="000066"/>
            </a:solidFill>
          </a:endParaRPr>
        </a:p>
      </dgm:t>
    </dgm:pt>
    <dgm:pt modelId="{4FF902A5-9143-4C80-B921-13CE2F978CED}" type="sibTrans" cxnId="{6ACA8D79-D81A-4159-A977-0F236EE6E7EA}">
      <dgm:prSet/>
      <dgm:spPr/>
      <dgm:t>
        <a:bodyPr/>
        <a:lstStyle/>
        <a:p>
          <a:endParaRPr lang="en-US" sz="1800" b="1">
            <a:solidFill>
              <a:srgbClr val="000066"/>
            </a:solidFill>
          </a:endParaRPr>
        </a:p>
      </dgm:t>
    </dgm:pt>
    <dgm:pt modelId="{A41E6199-9F79-413C-BBCF-1DE820BBC2EC}">
      <dgm:prSet phldrT="[Text]" custT="1"/>
      <dgm:spPr/>
      <dgm:t>
        <a:bodyPr/>
        <a:lstStyle/>
        <a:p>
          <a:r>
            <a:rPr lang="sr-Latn-RS" sz="1800" b="1">
              <a:solidFill>
                <a:srgbClr val="000066"/>
              </a:solidFill>
            </a:rPr>
            <a:t>Faza formalnih operacija</a:t>
          </a:r>
          <a:endParaRPr lang="en-US" sz="1800" b="1" dirty="0">
            <a:solidFill>
              <a:srgbClr val="000066"/>
            </a:solidFill>
          </a:endParaRPr>
        </a:p>
      </dgm:t>
    </dgm:pt>
    <dgm:pt modelId="{9C414C6E-C50F-4A99-ACFF-1352D0EDBCAB}" type="parTrans" cxnId="{005A237C-DD36-4A21-B99B-2C990ECD6EBE}">
      <dgm:prSet/>
      <dgm:spPr/>
      <dgm:t>
        <a:bodyPr/>
        <a:lstStyle/>
        <a:p>
          <a:endParaRPr lang="en-US" sz="1800" b="1">
            <a:solidFill>
              <a:srgbClr val="000066"/>
            </a:solidFill>
          </a:endParaRPr>
        </a:p>
      </dgm:t>
    </dgm:pt>
    <dgm:pt modelId="{92444D42-C48E-4FC3-A3D7-7C54B19786B6}" type="sibTrans" cxnId="{005A237C-DD36-4A21-B99B-2C990ECD6EBE}">
      <dgm:prSet/>
      <dgm:spPr/>
      <dgm:t>
        <a:bodyPr/>
        <a:lstStyle/>
        <a:p>
          <a:endParaRPr lang="en-US" sz="1800" b="1">
            <a:solidFill>
              <a:srgbClr val="000066"/>
            </a:solidFill>
          </a:endParaRPr>
        </a:p>
      </dgm:t>
    </dgm:pt>
    <dgm:pt modelId="{A21D8000-0964-41E5-A213-1DB6EAD76F25}" type="pres">
      <dgm:prSet presAssocID="{FE7F745C-6A79-4618-BCE6-E639D811E8EB}" presName="CompostProcess" presStyleCnt="0">
        <dgm:presLayoutVars>
          <dgm:dir/>
          <dgm:resizeHandles val="exact"/>
        </dgm:presLayoutVars>
      </dgm:prSet>
      <dgm:spPr/>
    </dgm:pt>
    <dgm:pt modelId="{E84A7D11-BB7E-4F47-8BA9-62521D7EB9CC}" type="pres">
      <dgm:prSet presAssocID="{FE7F745C-6A79-4618-BCE6-E639D811E8EB}" presName="arrow" presStyleLbl="bgShp" presStyleIdx="0" presStyleCnt="1"/>
      <dgm:spPr/>
    </dgm:pt>
    <dgm:pt modelId="{98A927DB-BBBE-4A67-8A3D-7243A841C7C2}" type="pres">
      <dgm:prSet presAssocID="{FE7F745C-6A79-4618-BCE6-E639D811E8EB}" presName="linearProcess" presStyleCnt="0"/>
      <dgm:spPr/>
    </dgm:pt>
    <dgm:pt modelId="{574D2C42-BC23-4CB0-9E7B-FBB836682216}" type="pres">
      <dgm:prSet presAssocID="{1A63934C-47E1-48D7-BE2A-65AF184F131F}" presName="textNode" presStyleLbl="node1" presStyleIdx="0" presStyleCnt="4">
        <dgm:presLayoutVars>
          <dgm:bulletEnabled val="1"/>
        </dgm:presLayoutVars>
      </dgm:prSet>
      <dgm:spPr/>
    </dgm:pt>
    <dgm:pt modelId="{3A10200B-6849-4C0C-B756-D9FD79F7D5C3}" type="pres">
      <dgm:prSet presAssocID="{1DA41AC6-A76E-47CC-B285-324100F3203E}" presName="sibTrans" presStyleCnt="0"/>
      <dgm:spPr/>
    </dgm:pt>
    <dgm:pt modelId="{67611874-ADA2-4A26-8946-E55CE55ADC45}" type="pres">
      <dgm:prSet presAssocID="{5B5E0366-1B20-4160-A5B3-85DF1CB00F5D}" presName="textNode" presStyleLbl="node1" presStyleIdx="1" presStyleCnt="4">
        <dgm:presLayoutVars>
          <dgm:bulletEnabled val="1"/>
        </dgm:presLayoutVars>
      </dgm:prSet>
      <dgm:spPr/>
    </dgm:pt>
    <dgm:pt modelId="{0E346BE4-6C8A-428F-AB7F-146717175EDE}" type="pres">
      <dgm:prSet presAssocID="{81B39331-DBBA-4200-8F57-24D77A8C0122}" presName="sibTrans" presStyleCnt="0"/>
      <dgm:spPr/>
    </dgm:pt>
    <dgm:pt modelId="{B3DD88B0-8BFE-4AC0-B777-1E4A272F9351}" type="pres">
      <dgm:prSet presAssocID="{AE7E3523-D217-43F2-ADB2-F4BF05DEDB7F}" presName="textNode" presStyleLbl="node1" presStyleIdx="2" presStyleCnt="4">
        <dgm:presLayoutVars>
          <dgm:bulletEnabled val="1"/>
        </dgm:presLayoutVars>
      </dgm:prSet>
      <dgm:spPr/>
    </dgm:pt>
    <dgm:pt modelId="{164A6819-D49D-46C3-AACC-D16516C74566}" type="pres">
      <dgm:prSet presAssocID="{4FF902A5-9143-4C80-B921-13CE2F978CED}" presName="sibTrans" presStyleCnt="0"/>
      <dgm:spPr/>
    </dgm:pt>
    <dgm:pt modelId="{DA040269-A220-42D2-88B4-5CC1B409DFA4}" type="pres">
      <dgm:prSet presAssocID="{A41E6199-9F79-413C-BBCF-1DE820BBC2E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ACA8D79-D81A-4159-A977-0F236EE6E7EA}" srcId="{FE7F745C-6A79-4618-BCE6-E639D811E8EB}" destId="{AE7E3523-D217-43F2-ADB2-F4BF05DEDB7F}" srcOrd="2" destOrd="0" parTransId="{99D0CF74-FEF4-4C67-9B1A-6F15A9408FBA}" sibTransId="{4FF902A5-9143-4C80-B921-13CE2F978CED}"/>
    <dgm:cxn modelId="{005A237C-DD36-4A21-B99B-2C990ECD6EBE}" srcId="{FE7F745C-6A79-4618-BCE6-E639D811E8EB}" destId="{A41E6199-9F79-413C-BBCF-1DE820BBC2EC}" srcOrd="3" destOrd="0" parTransId="{9C414C6E-C50F-4A99-ACFF-1352D0EDBCAB}" sibTransId="{92444D42-C48E-4FC3-A3D7-7C54B19786B6}"/>
    <dgm:cxn modelId="{4C3CB1A9-8F66-4284-878B-B22E93E8AD89}" type="presOf" srcId="{AE7E3523-D217-43F2-ADB2-F4BF05DEDB7F}" destId="{B3DD88B0-8BFE-4AC0-B777-1E4A272F9351}" srcOrd="0" destOrd="0" presId="urn:microsoft.com/office/officeart/2005/8/layout/hProcess9"/>
    <dgm:cxn modelId="{A781F2B0-12BD-4D93-B0D6-50573C23AA6F}" type="presOf" srcId="{A41E6199-9F79-413C-BBCF-1DE820BBC2EC}" destId="{DA040269-A220-42D2-88B4-5CC1B409DFA4}" srcOrd="0" destOrd="0" presId="urn:microsoft.com/office/officeart/2005/8/layout/hProcess9"/>
    <dgm:cxn modelId="{BE69FBB3-5877-47A5-8A58-3E4A54227A97}" srcId="{FE7F745C-6A79-4618-BCE6-E639D811E8EB}" destId="{1A63934C-47E1-48D7-BE2A-65AF184F131F}" srcOrd="0" destOrd="0" parTransId="{B474E69D-4506-4A44-A73F-70333D3D0371}" sibTransId="{1DA41AC6-A76E-47CC-B285-324100F3203E}"/>
    <dgm:cxn modelId="{AAC41FC0-59BF-45DE-94C8-8C962D1E55F5}" srcId="{FE7F745C-6A79-4618-BCE6-E639D811E8EB}" destId="{5B5E0366-1B20-4160-A5B3-85DF1CB00F5D}" srcOrd="1" destOrd="0" parTransId="{9088DD71-8CF1-46F7-9A9D-AB9398050081}" sibTransId="{81B39331-DBBA-4200-8F57-24D77A8C0122}"/>
    <dgm:cxn modelId="{D0FACAE4-12FB-409C-BD67-F88BE454B48D}" type="presOf" srcId="{FE7F745C-6A79-4618-BCE6-E639D811E8EB}" destId="{A21D8000-0964-41E5-A213-1DB6EAD76F25}" srcOrd="0" destOrd="0" presId="urn:microsoft.com/office/officeart/2005/8/layout/hProcess9"/>
    <dgm:cxn modelId="{3D5999F5-BE2E-469F-B709-E752F118BC48}" type="presOf" srcId="{1A63934C-47E1-48D7-BE2A-65AF184F131F}" destId="{574D2C42-BC23-4CB0-9E7B-FBB836682216}" srcOrd="0" destOrd="0" presId="urn:microsoft.com/office/officeart/2005/8/layout/hProcess9"/>
    <dgm:cxn modelId="{76B4CDFE-FDE1-410E-91F2-71F050836FD0}" type="presOf" srcId="{5B5E0366-1B20-4160-A5B3-85DF1CB00F5D}" destId="{67611874-ADA2-4A26-8946-E55CE55ADC45}" srcOrd="0" destOrd="0" presId="urn:microsoft.com/office/officeart/2005/8/layout/hProcess9"/>
    <dgm:cxn modelId="{EF38EA5F-87A8-4BB8-A9EA-1F6E29B54523}" type="presParOf" srcId="{A21D8000-0964-41E5-A213-1DB6EAD76F25}" destId="{E84A7D11-BB7E-4F47-8BA9-62521D7EB9CC}" srcOrd="0" destOrd="0" presId="urn:microsoft.com/office/officeart/2005/8/layout/hProcess9"/>
    <dgm:cxn modelId="{22379533-2319-493E-80BF-DF6664104039}" type="presParOf" srcId="{A21D8000-0964-41E5-A213-1DB6EAD76F25}" destId="{98A927DB-BBBE-4A67-8A3D-7243A841C7C2}" srcOrd="1" destOrd="0" presId="urn:microsoft.com/office/officeart/2005/8/layout/hProcess9"/>
    <dgm:cxn modelId="{36946361-417D-43E0-81AC-E0FAF6CACF79}" type="presParOf" srcId="{98A927DB-BBBE-4A67-8A3D-7243A841C7C2}" destId="{574D2C42-BC23-4CB0-9E7B-FBB836682216}" srcOrd="0" destOrd="0" presId="urn:microsoft.com/office/officeart/2005/8/layout/hProcess9"/>
    <dgm:cxn modelId="{F01E408F-8771-4D85-84E8-177F6C39C02E}" type="presParOf" srcId="{98A927DB-BBBE-4A67-8A3D-7243A841C7C2}" destId="{3A10200B-6849-4C0C-B756-D9FD79F7D5C3}" srcOrd="1" destOrd="0" presId="urn:microsoft.com/office/officeart/2005/8/layout/hProcess9"/>
    <dgm:cxn modelId="{9BCB5E6E-F599-4FB2-89C4-D31AB1D05395}" type="presParOf" srcId="{98A927DB-BBBE-4A67-8A3D-7243A841C7C2}" destId="{67611874-ADA2-4A26-8946-E55CE55ADC45}" srcOrd="2" destOrd="0" presId="urn:microsoft.com/office/officeart/2005/8/layout/hProcess9"/>
    <dgm:cxn modelId="{61117CCB-B0CA-40D3-94B5-174DCB273808}" type="presParOf" srcId="{98A927DB-BBBE-4A67-8A3D-7243A841C7C2}" destId="{0E346BE4-6C8A-428F-AB7F-146717175EDE}" srcOrd="3" destOrd="0" presId="urn:microsoft.com/office/officeart/2005/8/layout/hProcess9"/>
    <dgm:cxn modelId="{B7A0ED2B-FB25-45F0-82E1-E5E510A98BF0}" type="presParOf" srcId="{98A927DB-BBBE-4A67-8A3D-7243A841C7C2}" destId="{B3DD88B0-8BFE-4AC0-B777-1E4A272F9351}" srcOrd="4" destOrd="0" presId="urn:microsoft.com/office/officeart/2005/8/layout/hProcess9"/>
    <dgm:cxn modelId="{34E9593A-7401-40D1-BE49-DAC0E3F97DF9}" type="presParOf" srcId="{98A927DB-BBBE-4A67-8A3D-7243A841C7C2}" destId="{164A6819-D49D-46C3-AACC-D16516C74566}" srcOrd="5" destOrd="0" presId="urn:microsoft.com/office/officeart/2005/8/layout/hProcess9"/>
    <dgm:cxn modelId="{75069BA1-3A6D-4840-A9B9-BF19BE444C41}" type="presParOf" srcId="{98A927DB-BBBE-4A67-8A3D-7243A841C7C2}" destId="{DA040269-A220-42D2-88B4-5CC1B409DFA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47D4C5-913E-49D1-B61F-F4253A675D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CDCC1-0A41-414D-8A76-66CB2581F3A6}">
      <dgm:prSet phldrT="[Text]"/>
      <dgm:spPr/>
      <dgm:t>
        <a:bodyPr/>
        <a:lstStyle/>
        <a:p>
          <a:r>
            <a:rPr lang="sr-Latn-RS" dirty="0"/>
            <a:t>Ireverzibilnost</a:t>
          </a:r>
          <a:endParaRPr lang="en-US" dirty="0"/>
        </a:p>
      </dgm:t>
    </dgm:pt>
    <dgm:pt modelId="{05720402-EB15-4B8C-AC0C-52767FECBDDF}" type="parTrans" cxnId="{89386AAB-D278-431F-8151-5DAD848DDE7F}">
      <dgm:prSet/>
      <dgm:spPr/>
      <dgm:t>
        <a:bodyPr/>
        <a:lstStyle/>
        <a:p>
          <a:endParaRPr lang="en-US"/>
        </a:p>
      </dgm:t>
    </dgm:pt>
    <dgm:pt modelId="{7541C375-630E-424C-AD88-1DD11A45C8C1}" type="sibTrans" cxnId="{89386AAB-D278-431F-8151-5DAD848DDE7F}">
      <dgm:prSet/>
      <dgm:spPr/>
      <dgm:t>
        <a:bodyPr/>
        <a:lstStyle/>
        <a:p>
          <a:endParaRPr lang="en-US"/>
        </a:p>
      </dgm:t>
    </dgm:pt>
    <dgm:pt modelId="{4C0D73A9-DBF5-4E25-9B93-198042590D9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sr-Latn-RS" sz="1600" dirty="0"/>
            <a:t>Razmišljanje u samo jednom pravcu (jednosmerna logika). </a:t>
          </a:r>
          <a:endParaRPr lang="en-US" sz="1600" dirty="0"/>
        </a:p>
      </dgm:t>
    </dgm:pt>
    <dgm:pt modelId="{ACFE4609-9F5E-4B63-8F09-BD72AD2DD52C}" type="parTrans" cxnId="{57AB4504-ADA5-45BD-90C2-8ED53CC8404D}">
      <dgm:prSet/>
      <dgm:spPr/>
      <dgm:t>
        <a:bodyPr/>
        <a:lstStyle/>
        <a:p>
          <a:endParaRPr lang="en-US"/>
        </a:p>
      </dgm:t>
    </dgm:pt>
    <dgm:pt modelId="{EB1794F3-7485-4902-8F55-A71CCC81E821}" type="sibTrans" cxnId="{57AB4504-ADA5-45BD-90C2-8ED53CC8404D}">
      <dgm:prSet/>
      <dgm:spPr/>
      <dgm:t>
        <a:bodyPr/>
        <a:lstStyle/>
        <a:p>
          <a:endParaRPr lang="en-US"/>
        </a:p>
      </dgm:t>
    </dgm:pt>
    <dgm:pt modelId="{F60D98A8-9CAF-491A-A4B0-26CFEA69FC40}">
      <dgm:prSet phldrT="[Text]"/>
      <dgm:spPr/>
      <dgm:t>
        <a:bodyPr/>
        <a:lstStyle/>
        <a:p>
          <a:r>
            <a:rPr lang="sr-Latn-RS" dirty="0"/>
            <a:t>Centracija</a:t>
          </a:r>
          <a:endParaRPr lang="en-US" dirty="0"/>
        </a:p>
      </dgm:t>
    </dgm:pt>
    <dgm:pt modelId="{D4BE6D21-8751-46BF-9BFB-852798215DFF}" type="parTrans" cxnId="{FAC6F1FA-B3B0-4299-836F-42F4A646AF73}">
      <dgm:prSet/>
      <dgm:spPr/>
      <dgm:t>
        <a:bodyPr/>
        <a:lstStyle/>
        <a:p>
          <a:endParaRPr lang="en-US"/>
        </a:p>
      </dgm:t>
    </dgm:pt>
    <dgm:pt modelId="{685621D0-F114-41A5-9A15-C07FAC059154}" type="sibTrans" cxnId="{FAC6F1FA-B3B0-4299-836F-42F4A646AF73}">
      <dgm:prSet/>
      <dgm:spPr/>
      <dgm:t>
        <a:bodyPr/>
        <a:lstStyle/>
        <a:p>
          <a:endParaRPr lang="en-US"/>
        </a:p>
      </dgm:t>
    </dgm:pt>
    <dgm:pt modelId="{DF1BCF0B-DEF4-4AC4-A5F7-1095BCB2CD35}">
      <dgm:prSet phldrT="[Text]" custT="1"/>
      <dgm:spPr/>
      <dgm:t>
        <a:bodyPr/>
        <a:lstStyle/>
        <a:p>
          <a:r>
            <a:rPr lang="sr-Latn-RS" sz="1600" dirty="0"/>
            <a:t>U</a:t>
          </a:r>
          <a:r>
            <a:rPr lang="en-US" sz="1600" dirty="0" err="1"/>
            <a:t>sredsređivanje</a:t>
          </a:r>
          <a:r>
            <a:rPr lang="en-US" sz="1600" dirty="0"/>
            <a:t> </a:t>
          </a:r>
          <a:r>
            <a:rPr lang="en-US" sz="1600" dirty="0" err="1"/>
            <a:t>pažnje</a:t>
          </a:r>
          <a:r>
            <a:rPr lang="en-US" sz="1600" dirty="0"/>
            <a:t> </a:t>
          </a:r>
          <a:r>
            <a:rPr lang="en-US" sz="1600" dirty="0" err="1"/>
            <a:t>na</a:t>
          </a:r>
          <a:r>
            <a:rPr lang="en-US" sz="1600" dirty="0"/>
            <a:t> </a:t>
          </a:r>
          <a:r>
            <a:rPr lang="en-US" sz="1600" dirty="0" err="1"/>
            <a:t>jedan</a:t>
          </a:r>
          <a:r>
            <a:rPr lang="sr-Latn-RS" sz="1600" dirty="0"/>
            <a:t> </a:t>
          </a:r>
          <a:r>
            <a:rPr lang="en-US" sz="1600" dirty="0" err="1"/>
            <a:t>upadljiv</a:t>
          </a:r>
          <a:r>
            <a:rPr lang="en-US" sz="1600" dirty="0"/>
            <a:t> </a:t>
          </a:r>
          <a:r>
            <a:rPr lang="en-US" sz="1600" dirty="0" err="1"/>
            <a:t>aspekt</a:t>
          </a:r>
          <a:r>
            <a:rPr lang="en-US" sz="1600" dirty="0"/>
            <a:t> </a:t>
          </a:r>
          <a:r>
            <a:rPr lang="en-US" sz="1600" dirty="0" err="1"/>
            <a:t>predmeta</a:t>
          </a:r>
          <a:r>
            <a:rPr lang="en-US" sz="1600" dirty="0"/>
            <a:t> </a:t>
          </a:r>
          <a:r>
            <a:rPr lang="en-US" sz="1600" dirty="0" err="1"/>
            <a:t>ili</a:t>
          </a:r>
          <a:r>
            <a:rPr lang="en-US" sz="1600" dirty="0"/>
            <a:t> </a:t>
          </a:r>
          <a:r>
            <a:rPr lang="en-US" sz="1600" dirty="0" err="1"/>
            <a:t>situacije</a:t>
          </a:r>
          <a:r>
            <a:rPr lang="en-US" sz="1600" dirty="0"/>
            <a:t> 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zanemarivanje</a:t>
          </a:r>
          <a:r>
            <a:rPr lang="en-US" sz="1600" dirty="0"/>
            <a:t> </a:t>
          </a:r>
          <a:r>
            <a:rPr lang="en-US" sz="1600" dirty="0" err="1"/>
            <a:t>ostalih</a:t>
          </a:r>
          <a:r>
            <a:rPr lang="en-US" sz="1600" dirty="0"/>
            <a:t>, </a:t>
          </a:r>
          <a:r>
            <a:rPr lang="en-US" sz="1600" dirty="0" err="1"/>
            <a:t>takođe</a:t>
          </a:r>
          <a:r>
            <a:rPr lang="sr-Latn-RS" sz="1600" dirty="0"/>
            <a:t> </a:t>
          </a:r>
          <a:r>
            <a:rPr lang="en-US" sz="1600" dirty="0" err="1"/>
            <a:t>važnih</a:t>
          </a:r>
          <a:r>
            <a:rPr lang="en-US" sz="1600" dirty="0"/>
            <a:t> </a:t>
          </a:r>
          <a:r>
            <a:rPr lang="en-US" sz="1600" dirty="0" err="1"/>
            <a:t>aspekata</a:t>
          </a:r>
          <a:r>
            <a:rPr lang="en-US" sz="1600" dirty="0"/>
            <a:t>. </a:t>
          </a:r>
        </a:p>
      </dgm:t>
    </dgm:pt>
    <dgm:pt modelId="{CB6D8326-3D9A-44D6-A8FB-74C3A230F47C}" type="parTrans" cxnId="{7E1CCF41-A9E9-43E4-94AB-EFAC6C4DB3DE}">
      <dgm:prSet/>
      <dgm:spPr/>
      <dgm:t>
        <a:bodyPr/>
        <a:lstStyle/>
        <a:p>
          <a:endParaRPr lang="en-US"/>
        </a:p>
      </dgm:t>
    </dgm:pt>
    <dgm:pt modelId="{5BE529AF-EFB3-4256-9ACC-B7FE53EFD3D8}" type="sibTrans" cxnId="{7E1CCF41-A9E9-43E4-94AB-EFAC6C4DB3DE}">
      <dgm:prSet/>
      <dgm:spPr/>
      <dgm:t>
        <a:bodyPr/>
        <a:lstStyle/>
        <a:p>
          <a:endParaRPr lang="en-US"/>
        </a:p>
      </dgm:t>
    </dgm:pt>
    <dgm:pt modelId="{43EE032A-2F7F-42A6-A3AA-D37FEEBFC12D}">
      <dgm:prSet phldrT="[Text]"/>
      <dgm:spPr/>
      <dgm:t>
        <a:bodyPr/>
        <a:lstStyle/>
        <a:p>
          <a:r>
            <a:rPr lang="sr-Latn-RS" dirty="0"/>
            <a:t>Odsustvo konzervacije</a:t>
          </a:r>
          <a:endParaRPr lang="en-US" dirty="0"/>
        </a:p>
      </dgm:t>
    </dgm:pt>
    <dgm:pt modelId="{AA76607B-26AE-4B14-B7CA-8365420669BF}" type="parTrans" cxnId="{A9837ACB-2C75-4F45-8BC4-D48D78E82C14}">
      <dgm:prSet/>
      <dgm:spPr/>
      <dgm:t>
        <a:bodyPr/>
        <a:lstStyle/>
        <a:p>
          <a:endParaRPr lang="en-US"/>
        </a:p>
      </dgm:t>
    </dgm:pt>
    <dgm:pt modelId="{FD7AFF4A-A8EB-4917-8947-A92FE2221A33}" type="sibTrans" cxnId="{A9837ACB-2C75-4F45-8BC4-D48D78E82C14}">
      <dgm:prSet/>
      <dgm:spPr/>
      <dgm:t>
        <a:bodyPr/>
        <a:lstStyle/>
        <a:p>
          <a:endParaRPr lang="en-US"/>
        </a:p>
      </dgm:t>
    </dgm:pt>
    <dgm:pt modelId="{B217C767-B6DD-4FFE-8988-8371E8FD7B9B}">
      <dgm:prSet phldrT="[Text]" custT="1"/>
      <dgm:spPr/>
      <dgm:t>
        <a:bodyPr/>
        <a:lstStyle/>
        <a:p>
          <a:r>
            <a:rPr lang="sr-Latn-RS" sz="1600" dirty="0"/>
            <a:t>Deca </a:t>
          </a:r>
          <a:r>
            <a:rPr lang="en-US" sz="1600" dirty="0"/>
            <a:t>ne </a:t>
          </a:r>
          <a:r>
            <a:rPr lang="en-US" sz="1600" dirty="0" err="1"/>
            <a:t>shvataju</a:t>
          </a:r>
          <a:r>
            <a:rPr lang="en-US" sz="1600" dirty="0"/>
            <a:t> da se </a:t>
          </a:r>
          <a:r>
            <a:rPr lang="en-US" sz="1600" dirty="0" err="1"/>
            <a:t>kvantitativna</a:t>
          </a:r>
          <a:r>
            <a:rPr lang="en-US" sz="1600" dirty="0"/>
            <a:t> (</a:t>
          </a:r>
          <a:r>
            <a:rPr lang="en-US" sz="1600" dirty="0" err="1"/>
            <a:t>količinska</a:t>
          </a:r>
          <a:r>
            <a:rPr lang="en-US" sz="1600" dirty="0"/>
            <a:t>) </a:t>
          </a:r>
          <a:r>
            <a:rPr lang="en-US" sz="1600" dirty="0" err="1"/>
            <a:t>svojstva</a:t>
          </a:r>
          <a:r>
            <a:rPr lang="en-US" sz="1600" dirty="0"/>
            <a:t> </a:t>
          </a:r>
          <a:r>
            <a:rPr lang="en-US" sz="1600" dirty="0" err="1"/>
            <a:t>predmeta</a:t>
          </a:r>
          <a:r>
            <a:rPr lang="sr-Latn-RS" sz="1600" dirty="0"/>
            <a:t> </a:t>
          </a:r>
          <a:r>
            <a:rPr lang="en-US" sz="1600" dirty="0"/>
            <a:t>(</a:t>
          </a:r>
          <a:r>
            <a:rPr lang="en-US" sz="1600" dirty="0" err="1"/>
            <a:t>dužina</a:t>
          </a:r>
          <a:r>
            <a:rPr lang="en-US" sz="1600" dirty="0"/>
            <a:t>, masa, </a:t>
          </a:r>
          <a:r>
            <a:rPr lang="en-US" sz="1600" dirty="0" err="1"/>
            <a:t>broj</a:t>
          </a:r>
          <a:r>
            <a:rPr lang="en-US" sz="1600" dirty="0"/>
            <a:t> </a:t>
          </a:r>
          <a:r>
            <a:rPr lang="en-US" sz="1600" dirty="0" err="1"/>
            <a:t>elemenata</a:t>
          </a:r>
          <a:r>
            <a:rPr lang="en-US" sz="1600" dirty="0"/>
            <a:t> u </a:t>
          </a:r>
          <a:r>
            <a:rPr lang="en-US" sz="1600" dirty="0" err="1"/>
            <a:t>skupu</a:t>
          </a:r>
          <a:r>
            <a:rPr lang="en-US" sz="1600" dirty="0"/>
            <a:t>, </a:t>
          </a:r>
          <a:r>
            <a:rPr lang="en-US" sz="1600" dirty="0" err="1"/>
            <a:t>zapremina</a:t>
          </a:r>
          <a:r>
            <a:rPr lang="en-US" sz="1600" dirty="0"/>
            <a:t>) ne </a:t>
          </a:r>
          <a:r>
            <a:rPr lang="en-US" sz="1600" dirty="0" err="1"/>
            <a:t>menjaju</a:t>
          </a:r>
          <a:r>
            <a:rPr lang="en-US" sz="1600" dirty="0"/>
            <a:t> </a:t>
          </a:r>
          <a:r>
            <a:rPr lang="en-US" sz="1600" dirty="0" err="1"/>
            <a:t>ako</a:t>
          </a:r>
          <a:r>
            <a:rPr lang="en-US" sz="1600" dirty="0"/>
            <a:t> se</a:t>
          </a:r>
          <a:r>
            <a:rPr lang="sr-Latn-RS" sz="1600" dirty="0"/>
            <a:t> </a:t>
          </a:r>
          <a:r>
            <a:rPr lang="en-US" sz="1600" dirty="0" err="1"/>
            <a:t>promeni</a:t>
          </a:r>
          <a:r>
            <a:rPr lang="en-US" sz="1600" dirty="0"/>
            <a:t> </a:t>
          </a:r>
          <a:r>
            <a:rPr lang="en-US" sz="1600" dirty="0" err="1"/>
            <a:t>izgled</a:t>
          </a:r>
          <a:r>
            <a:rPr lang="sr-Latn-RS" sz="1600" dirty="0"/>
            <a:t> ili raspored</a:t>
          </a:r>
          <a:r>
            <a:rPr lang="en-US" sz="1600" dirty="0"/>
            <a:t> </a:t>
          </a:r>
          <a:r>
            <a:rPr lang="en-US" sz="1600" dirty="0" err="1"/>
            <a:t>predmeta</a:t>
          </a:r>
          <a:r>
            <a:rPr lang="sr-Latn-RS" sz="1600" dirty="0"/>
            <a:t>.</a:t>
          </a:r>
          <a:endParaRPr lang="en-US" sz="1600" dirty="0"/>
        </a:p>
      </dgm:t>
    </dgm:pt>
    <dgm:pt modelId="{72FEC8C2-50A4-4EB5-9034-BACC6CCE2385}" type="parTrans" cxnId="{9075824B-44DC-42CA-8F20-74573CFEB132}">
      <dgm:prSet/>
      <dgm:spPr/>
      <dgm:t>
        <a:bodyPr/>
        <a:lstStyle/>
        <a:p>
          <a:endParaRPr lang="en-US"/>
        </a:p>
      </dgm:t>
    </dgm:pt>
    <dgm:pt modelId="{F74DE4D0-E309-40E0-AE17-E83E3FBDA49B}" type="sibTrans" cxnId="{9075824B-44DC-42CA-8F20-74573CFEB132}">
      <dgm:prSet/>
      <dgm:spPr/>
      <dgm:t>
        <a:bodyPr/>
        <a:lstStyle/>
        <a:p>
          <a:endParaRPr lang="en-US"/>
        </a:p>
      </dgm:t>
    </dgm:pt>
    <dgm:pt modelId="{54320C84-2106-4DA8-95A8-1FB23D285B01}">
      <dgm:prSet phldrT="[Text]"/>
      <dgm:spPr/>
      <dgm:t>
        <a:bodyPr/>
        <a:lstStyle/>
        <a:p>
          <a:r>
            <a:rPr lang="sr-Latn-RS" dirty="0"/>
            <a:t>Egocentrizam</a:t>
          </a:r>
          <a:endParaRPr lang="en-US" dirty="0"/>
        </a:p>
      </dgm:t>
    </dgm:pt>
    <dgm:pt modelId="{6CD1248A-FE30-46CA-98C4-E5305593B09A}" type="parTrans" cxnId="{10E86F60-AED3-475B-8E65-23654D2BA84B}">
      <dgm:prSet/>
      <dgm:spPr/>
      <dgm:t>
        <a:bodyPr/>
        <a:lstStyle/>
        <a:p>
          <a:endParaRPr lang="en-US"/>
        </a:p>
      </dgm:t>
    </dgm:pt>
    <dgm:pt modelId="{B55A2A65-2D6B-426D-87E4-67A1E43987A8}" type="sibTrans" cxnId="{10E86F60-AED3-475B-8E65-23654D2BA84B}">
      <dgm:prSet/>
      <dgm:spPr/>
      <dgm:t>
        <a:bodyPr/>
        <a:lstStyle/>
        <a:p>
          <a:endParaRPr lang="en-US"/>
        </a:p>
      </dgm:t>
    </dgm:pt>
    <dgm:pt modelId="{0C647A33-693D-4A34-BF41-6373DC7136D1}">
      <dgm:prSet phldrT="[Text]" custT="1"/>
      <dgm:spPr/>
      <dgm:t>
        <a:bodyPr/>
        <a:lstStyle/>
        <a:p>
          <a:r>
            <a:rPr lang="pl-PL" sz="1600" dirty="0"/>
            <a:t>Vezanost za svoju tačku gledišta.</a:t>
          </a:r>
          <a:endParaRPr lang="en-US" sz="1600" dirty="0"/>
        </a:p>
      </dgm:t>
    </dgm:pt>
    <dgm:pt modelId="{E46C403B-E545-4209-AD1B-CDF3FFB213E0}" type="parTrans" cxnId="{90A471B6-84BC-481D-AE52-B130BAD0C184}">
      <dgm:prSet/>
      <dgm:spPr/>
      <dgm:t>
        <a:bodyPr/>
        <a:lstStyle/>
        <a:p>
          <a:endParaRPr lang="en-US"/>
        </a:p>
      </dgm:t>
    </dgm:pt>
    <dgm:pt modelId="{5937F322-5853-40B7-A8C4-A1EA66553238}" type="sibTrans" cxnId="{90A471B6-84BC-481D-AE52-B130BAD0C184}">
      <dgm:prSet/>
      <dgm:spPr/>
      <dgm:t>
        <a:bodyPr/>
        <a:lstStyle/>
        <a:p>
          <a:endParaRPr lang="en-US"/>
        </a:p>
      </dgm:t>
    </dgm:pt>
    <dgm:pt modelId="{5BE2C1F7-2033-4CC0-87C6-4F5BE2E36FC3}">
      <dgm:prSet phldrT="[Text]" custT="1"/>
      <dgm:spPr/>
      <dgm:t>
        <a:bodyPr/>
        <a:lstStyle/>
        <a:p>
          <a:r>
            <a:rPr lang="sr-Latn-RS" sz="1600" dirty="0"/>
            <a:t>N</a:t>
          </a:r>
          <a:r>
            <a:rPr lang="en-US" sz="1600" dirty="0" err="1"/>
            <a:t>emogućnost</a:t>
          </a:r>
          <a:r>
            <a:rPr lang="en-US" sz="1600" dirty="0"/>
            <a:t> </a:t>
          </a:r>
          <a:r>
            <a:rPr lang="en-US" sz="1600" dirty="0" err="1"/>
            <a:t>sagledavanja</a:t>
          </a:r>
          <a:r>
            <a:rPr lang="en-US" sz="1600" dirty="0"/>
            <a:t> </a:t>
          </a:r>
          <a:r>
            <a:rPr lang="en-US" sz="1600" dirty="0" err="1"/>
            <a:t>tuđe</a:t>
          </a:r>
          <a:r>
            <a:rPr lang="en-US" sz="1600" dirty="0"/>
            <a:t> </a:t>
          </a:r>
          <a:r>
            <a:rPr lang="en-US" sz="1600" dirty="0" err="1"/>
            <a:t>perspektive</a:t>
          </a:r>
          <a:r>
            <a:rPr lang="en-US" sz="1600" dirty="0"/>
            <a:t>.</a:t>
          </a:r>
          <a:r>
            <a:rPr lang="sr-Latn-RS" sz="1600" dirty="0"/>
            <a:t> </a:t>
          </a:r>
          <a:endParaRPr lang="en-US" sz="1600" dirty="0"/>
        </a:p>
      </dgm:t>
    </dgm:pt>
    <dgm:pt modelId="{BF174BB7-9B2D-49E5-A761-01CC4C6B3109}" type="parTrans" cxnId="{781CADFC-29B6-46A2-A575-2E49EE05FE5C}">
      <dgm:prSet/>
      <dgm:spPr/>
      <dgm:t>
        <a:bodyPr/>
        <a:lstStyle/>
        <a:p>
          <a:endParaRPr lang="en-US"/>
        </a:p>
      </dgm:t>
    </dgm:pt>
    <dgm:pt modelId="{2BD054F0-F5CD-4C81-B600-505A55D5E779}" type="sibTrans" cxnId="{781CADFC-29B6-46A2-A575-2E49EE05FE5C}">
      <dgm:prSet/>
      <dgm:spPr/>
      <dgm:t>
        <a:bodyPr/>
        <a:lstStyle/>
        <a:p>
          <a:endParaRPr lang="en-US"/>
        </a:p>
      </dgm:t>
    </dgm:pt>
    <dgm:pt modelId="{D7617502-B489-4752-94C4-25E61ABE7044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en-US" sz="1600" dirty="0" err="1"/>
            <a:t>Nesposobnost</a:t>
          </a:r>
          <a:r>
            <a:rPr lang="en-US" sz="1600" dirty="0"/>
            <a:t> da se </a:t>
          </a:r>
          <a:r>
            <a:rPr lang="en-US" sz="1600" dirty="0" err="1"/>
            <a:t>uzme</a:t>
          </a:r>
          <a:r>
            <a:rPr lang="en-US" sz="1600" dirty="0"/>
            <a:t> u </a:t>
          </a:r>
          <a:r>
            <a:rPr lang="en-US" sz="1600" dirty="0" err="1"/>
            <a:t>obzir</a:t>
          </a:r>
          <a:r>
            <a:rPr lang="en-US" sz="1600" dirty="0"/>
            <a:t> </a:t>
          </a:r>
          <a:r>
            <a:rPr lang="en-US" sz="1600" dirty="0" err="1"/>
            <a:t>niz</a:t>
          </a:r>
          <a:r>
            <a:rPr lang="en-US" sz="1600" dirty="0"/>
            <a:t> </a:t>
          </a:r>
          <a:r>
            <a:rPr lang="sr-Latn-RS" sz="1600" dirty="0"/>
            <a:t>inverznih</a:t>
          </a:r>
          <a:r>
            <a:rPr lang="en-US" sz="1600" dirty="0"/>
            <a:t> </a:t>
          </a:r>
          <a:r>
            <a:rPr lang="en-US" sz="1600" dirty="0" err="1"/>
            <a:t>operacija</a:t>
          </a:r>
          <a:r>
            <a:rPr lang="en-US" sz="1600" dirty="0"/>
            <a:t> </a:t>
          </a:r>
          <a:r>
            <a:rPr lang="en-US" sz="1600" dirty="0" err="1"/>
            <a:t>koje</a:t>
          </a:r>
          <a:r>
            <a:rPr lang="en-US" sz="1600" dirty="0"/>
            <a:t> </a:t>
          </a:r>
          <a:r>
            <a:rPr lang="en-US" sz="1600" dirty="0" err="1"/>
            <a:t>ponovno</a:t>
          </a:r>
          <a:r>
            <a:rPr lang="en-US" sz="1600" dirty="0"/>
            <a:t> </a:t>
          </a:r>
          <a:r>
            <a:rPr lang="en-US" sz="1600" dirty="0" err="1"/>
            <a:t>uspostavljaju</a:t>
          </a:r>
          <a:r>
            <a:rPr lang="en-US" sz="1600" dirty="0"/>
            <a:t> </a:t>
          </a:r>
          <a:r>
            <a:rPr lang="en-US" sz="1600" dirty="0" err="1"/>
            <a:t>početno</a:t>
          </a:r>
          <a:r>
            <a:rPr lang="en-US" sz="1600" dirty="0"/>
            <a:t> </a:t>
          </a:r>
          <a:r>
            <a:rPr lang="en-US" sz="1600" dirty="0" err="1"/>
            <a:t>stanje</a:t>
          </a:r>
          <a:r>
            <a:rPr lang="en-US" sz="1600" dirty="0"/>
            <a:t>.</a:t>
          </a:r>
        </a:p>
      </dgm:t>
    </dgm:pt>
    <dgm:pt modelId="{EF5081FF-6E8F-4413-9C4E-B05C66D6AC2C}" type="parTrans" cxnId="{440A63A2-889E-4F56-AA2B-2173D32029EF}">
      <dgm:prSet/>
      <dgm:spPr/>
      <dgm:t>
        <a:bodyPr/>
        <a:lstStyle/>
        <a:p>
          <a:endParaRPr lang="en-US"/>
        </a:p>
      </dgm:t>
    </dgm:pt>
    <dgm:pt modelId="{69CF135B-AE69-482F-8774-BDFDC568E928}" type="sibTrans" cxnId="{440A63A2-889E-4F56-AA2B-2173D32029EF}">
      <dgm:prSet/>
      <dgm:spPr/>
      <dgm:t>
        <a:bodyPr/>
        <a:lstStyle/>
        <a:p>
          <a:endParaRPr lang="en-US"/>
        </a:p>
      </dgm:t>
    </dgm:pt>
    <dgm:pt modelId="{107D9D2C-404B-4B1E-BD40-517E970E84B4}" type="pres">
      <dgm:prSet presAssocID="{1147D4C5-913E-49D1-B61F-F4253A675D71}" presName="Name0" presStyleCnt="0">
        <dgm:presLayoutVars>
          <dgm:dir/>
          <dgm:animLvl val="lvl"/>
          <dgm:resizeHandles val="exact"/>
        </dgm:presLayoutVars>
      </dgm:prSet>
      <dgm:spPr/>
    </dgm:pt>
    <dgm:pt modelId="{F56F8F4B-73C3-4AB5-9D98-F5AE77195D49}" type="pres">
      <dgm:prSet presAssocID="{42BCDCC1-0A41-414D-8A76-66CB2581F3A6}" presName="linNode" presStyleCnt="0"/>
      <dgm:spPr/>
    </dgm:pt>
    <dgm:pt modelId="{69029A18-0953-4232-BF82-5645BF121D2B}" type="pres">
      <dgm:prSet presAssocID="{42BCDCC1-0A41-414D-8A76-66CB2581F3A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1A47120-855E-431B-9B4D-02BDC0CFCE2C}" type="pres">
      <dgm:prSet presAssocID="{42BCDCC1-0A41-414D-8A76-66CB2581F3A6}" presName="descendantText" presStyleLbl="alignAccFollowNode1" presStyleIdx="0" presStyleCnt="4" custScaleY="125520">
        <dgm:presLayoutVars>
          <dgm:bulletEnabled val="1"/>
        </dgm:presLayoutVars>
      </dgm:prSet>
      <dgm:spPr/>
    </dgm:pt>
    <dgm:pt modelId="{05528D0E-E4BC-4FD5-B9E0-FD25CF74CED1}" type="pres">
      <dgm:prSet presAssocID="{7541C375-630E-424C-AD88-1DD11A45C8C1}" presName="sp" presStyleCnt="0"/>
      <dgm:spPr/>
    </dgm:pt>
    <dgm:pt modelId="{E72FF969-7729-46D0-8C4D-43DD85DAA8E0}" type="pres">
      <dgm:prSet presAssocID="{F60D98A8-9CAF-491A-A4B0-26CFEA69FC40}" presName="linNode" presStyleCnt="0"/>
      <dgm:spPr/>
    </dgm:pt>
    <dgm:pt modelId="{61A166E0-F80B-4110-B8E3-5A54C4B65430}" type="pres">
      <dgm:prSet presAssocID="{F60D98A8-9CAF-491A-A4B0-26CFEA69FC4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444158C-1C81-471A-AFEE-7724A1CCBF87}" type="pres">
      <dgm:prSet presAssocID="{F60D98A8-9CAF-491A-A4B0-26CFEA69FC40}" presName="descendantText" presStyleLbl="alignAccFollowNode1" presStyleIdx="1" presStyleCnt="4">
        <dgm:presLayoutVars>
          <dgm:bulletEnabled val="1"/>
        </dgm:presLayoutVars>
      </dgm:prSet>
      <dgm:spPr/>
    </dgm:pt>
    <dgm:pt modelId="{9995AF94-0E49-4725-8438-7F713DAD2362}" type="pres">
      <dgm:prSet presAssocID="{685621D0-F114-41A5-9A15-C07FAC059154}" presName="sp" presStyleCnt="0"/>
      <dgm:spPr/>
    </dgm:pt>
    <dgm:pt modelId="{12AD1026-DB69-4E8E-B0AB-BF809AD9EDC7}" type="pres">
      <dgm:prSet presAssocID="{43EE032A-2F7F-42A6-A3AA-D37FEEBFC12D}" presName="linNode" presStyleCnt="0"/>
      <dgm:spPr/>
    </dgm:pt>
    <dgm:pt modelId="{CB1718F4-6459-4BA1-AF4D-251908A22967}" type="pres">
      <dgm:prSet presAssocID="{43EE032A-2F7F-42A6-A3AA-D37FEEBFC12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DB979BF-3B40-475B-9FB6-17F17A75B2FE}" type="pres">
      <dgm:prSet presAssocID="{43EE032A-2F7F-42A6-A3AA-D37FEEBFC12D}" presName="descendantText" presStyleLbl="alignAccFollowNode1" presStyleIdx="2" presStyleCnt="4" custScaleY="112518">
        <dgm:presLayoutVars>
          <dgm:bulletEnabled val="1"/>
        </dgm:presLayoutVars>
      </dgm:prSet>
      <dgm:spPr/>
    </dgm:pt>
    <dgm:pt modelId="{37D80F05-DB06-4DA8-AD1F-CB1E5BBEBD5F}" type="pres">
      <dgm:prSet presAssocID="{FD7AFF4A-A8EB-4917-8947-A92FE2221A33}" presName="sp" presStyleCnt="0"/>
      <dgm:spPr/>
    </dgm:pt>
    <dgm:pt modelId="{422FAA58-6AAC-49A0-A74B-215DD40E9A33}" type="pres">
      <dgm:prSet presAssocID="{54320C84-2106-4DA8-95A8-1FB23D285B01}" presName="linNode" presStyleCnt="0"/>
      <dgm:spPr/>
    </dgm:pt>
    <dgm:pt modelId="{08402B2E-ECA8-48A4-A91C-8DA4A598277B}" type="pres">
      <dgm:prSet presAssocID="{54320C84-2106-4DA8-95A8-1FB23D285B01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CE694D9-5784-4D3B-9B33-FEB93CFEFE2E}" type="pres">
      <dgm:prSet presAssocID="{54320C84-2106-4DA8-95A8-1FB23D285B01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7AB4504-ADA5-45BD-90C2-8ED53CC8404D}" srcId="{42BCDCC1-0A41-414D-8A76-66CB2581F3A6}" destId="{4C0D73A9-DBF5-4E25-9B93-198042590D94}" srcOrd="0" destOrd="0" parTransId="{ACFE4609-9F5E-4B63-8F09-BD72AD2DD52C}" sibTransId="{EB1794F3-7485-4902-8F55-A71CCC81E821}"/>
    <dgm:cxn modelId="{BEBF1D09-F4A6-481A-B4E6-70AB7C745571}" type="presOf" srcId="{F60D98A8-9CAF-491A-A4B0-26CFEA69FC40}" destId="{61A166E0-F80B-4110-B8E3-5A54C4B65430}" srcOrd="0" destOrd="0" presId="urn:microsoft.com/office/officeart/2005/8/layout/vList5"/>
    <dgm:cxn modelId="{FC80D725-229D-4459-8D0C-9ABABAB09085}" type="presOf" srcId="{B217C767-B6DD-4FFE-8988-8371E8FD7B9B}" destId="{2DB979BF-3B40-475B-9FB6-17F17A75B2FE}" srcOrd="0" destOrd="0" presId="urn:microsoft.com/office/officeart/2005/8/layout/vList5"/>
    <dgm:cxn modelId="{ED5CAD28-7120-45F3-8AA3-EB7242B4A87C}" type="presOf" srcId="{DF1BCF0B-DEF4-4AC4-A5F7-1095BCB2CD35}" destId="{8444158C-1C81-471A-AFEE-7724A1CCBF87}" srcOrd="0" destOrd="0" presId="urn:microsoft.com/office/officeart/2005/8/layout/vList5"/>
    <dgm:cxn modelId="{D6F07D32-DEF1-4CF5-9245-C0D9F5C1F3FF}" type="presOf" srcId="{5BE2C1F7-2033-4CC0-87C6-4F5BE2E36FC3}" destId="{7CE694D9-5784-4D3B-9B33-FEB93CFEFE2E}" srcOrd="0" destOrd="1" presId="urn:microsoft.com/office/officeart/2005/8/layout/vList5"/>
    <dgm:cxn modelId="{10E86F60-AED3-475B-8E65-23654D2BA84B}" srcId="{1147D4C5-913E-49D1-B61F-F4253A675D71}" destId="{54320C84-2106-4DA8-95A8-1FB23D285B01}" srcOrd="3" destOrd="0" parTransId="{6CD1248A-FE30-46CA-98C4-E5305593B09A}" sibTransId="{B55A2A65-2D6B-426D-87E4-67A1E43987A8}"/>
    <dgm:cxn modelId="{7E1CCF41-A9E9-43E4-94AB-EFAC6C4DB3DE}" srcId="{F60D98A8-9CAF-491A-A4B0-26CFEA69FC40}" destId="{DF1BCF0B-DEF4-4AC4-A5F7-1095BCB2CD35}" srcOrd="0" destOrd="0" parTransId="{CB6D8326-3D9A-44D6-A8FB-74C3A230F47C}" sibTransId="{5BE529AF-EFB3-4256-9ACC-B7FE53EFD3D8}"/>
    <dgm:cxn modelId="{4F7E0943-82FE-46C9-B604-F3E5115CFE91}" type="presOf" srcId="{43EE032A-2F7F-42A6-A3AA-D37FEEBFC12D}" destId="{CB1718F4-6459-4BA1-AF4D-251908A22967}" srcOrd="0" destOrd="0" presId="urn:microsoft.com/office/officeart/2005/8/layout/vList5"/>
    <dgm:cxn modelId="{9075824B-44DC-42CA-8F20-74573CFEB132}" srcId="{43EE032A-2F7F-42A6-A3AA-D37FEEBFC12D}" destId="{B217C767-B6DD-4FFE-8988-8371E8FD7B9B}" srcOrd="0" destOrd="0" parTransId="{72FEC8C2-50A4-4EB5-9034-BACC6CCE2385}" sibTransId="{F74DE4D0-E309-40E0-AE17-E83E3FBDA49B}"/>
    <dgm:cxn modelId="{288EC64C-2318-4AB1-A3E0-8B8F7A2BE2BC}" type="presOf" srcId="{0C647A33-693D-4A34-BF41-6373DC7136D1}" destId="{7CE694D9-5784-4D3B-9B33-FEB93CFEFE2E}" srcOrd="0" destOrd="0" presId="urn:microsoft.com/office/officeart/2005/8/layout/vList5"/>
    <dgm:cxn modelId="{5B6DEE58-0D61-44C2-865D-E22326884412}" type="presOf" srcId="{4C0D73A9-DBF5-4E25-9B93-198042590D94}" destId="{31A47120-855E-431B-9B4D-02BDC0CFCE2C}" srcOrd="0" destOrd="0" presId="urn:microsoft.com/office/officeart/2005/8/layout/vList5"/>
    <dgm:cxn modelId="{11C98D7B-6231-4222-8F75-684BE5ACCD8B}" type="presOf" srcId="{42BCDCC1-0A41-414D-8A76-66CB2581F3A6}" destId="{69029A18-0953-4232-BF82-5645BF121D2B}" srcOrd="0" destOrd="0" presId="urn:microsoft.com/office/officeart/2005/8/layout/vList5"/>
    <dgm:cxn modelId="{8CFE0587-8AC0-436E-9643-BB920E807A01}" type="presOf" srcId="{54320C84-2106-4DA8-95A8-1FB23D285B01}" destId="{08402B2E-ECA8-48A4-A91C-8DA4A598277B}" srcOrd="0" destOrd="0" presId="urn:microsoft.com/office/officeart/2005/8/layout/vList5"/>
    <dgm:cxn modelId="{440A63A2-889E-4F56-AA2B-2173D32029EF}" srcId="{42BCDCC1-0A41-414D-8A76-66CB2581F3A6}" destId="{D7617502-B489-4752-94C4-25E61ABE7044}" srcOrd="1" destOrd="0" parTransId="{EF5081FF-6E8F-4413-9C4E-B05C66D6AC2C}" sibTransId="{69CF135B-AE69-482F-8774-BDFDC568E928}"/>
    <dgm:cxn modelId="{89386AAB-D278-431F-8151-5DAD848DDE7F}" srcId="{1147D4C5-913E-49D1-B61F-F4253A675D71}" destId="{42BCDCC1-0A41-414D-8A76-66CB2581F3A6}" srcOrd="0" destOrd="0" parTransId="{05720402-EB15-4B8C-AC0C-52767FECBDDF}" sibTransId="{7541C375-630E-424C-AD88-1DD11A45C8C1}"/>
    <dgm:cxn modelId="{90A471B6-84BC-481D-AE52-B130BAD0C184}" srcId="{54320C84-2106-4DA8-95A8-1FB23D285B01}" destId="{0C647A33-693D-4A34-BF41-6373DC7136D1}" srcOrd="0" destOrd="0" parTransId="{E46C403B-E545-4209-AD1B-CDF3FFB213E0}" sibTransId="{5937F322-5853-40B7-A8C4-A1EA66553238}"/>
    <dgm:cxn modelId="{AC9E45C1-EEBC-41CA-B709-317AAAB2761D}" type="presOf" srcId="{D7617502-B489-4752-94C4-25E61ABE7044}" destId="{31A47120-855E-431B-9B4D-02BDC0CFCE2C}" srcOrd="0" destOrd="1" presId="urn:microsoft.com/office/officeart/2005/8/layout/vList5"/>
    <dgm:cxn modelId="{A9837ACB-2C75-4F45-8BC4-D48D78E82C14}" srcId="{1147D4C5-913E-49D1-B61F-F4253A675D71}" destId="{43EE032A-2F7F-42A6-A3AA-D37FEEBFC12D}" srcOrd="2" destOrd="0" parTransId="{AA76607B-26AE-4B14-B7CA-8365420669BF}" sibTransId="{FD7AFF4A-A8EB-4917-8947-A92FE2221A33}"/>
    <dgm:cxn modelId="{FAC6F1FA-B3B0-4299-836F-42F4A646AF73}" srcId="{1147D4C5-913E-49D1-B61F-F4253A675D71}" destId="{F60D98A8-9CAF-491A-A4B0-26CFEA69FC40}" srcOrd="1" destOrd="0" parTransId="{D4BE6D21-8751-46BF-9BFB-852798215DFF}" sibTransId="{685621D0-F114-41A5-9A15-C07FAC059154}"/>
    <dgm:cxn modelId="{F9DB42FB-2A90-4571-B396-D93875D3E16F}" type="presOf" srcId="{1147D4C5-913E-49D1-B61F-F4253A675D71}" destId="{107D9D2C-404B-4B1E-BD40-517E970E84B4}" srcOrd="0" destOrd="0" presId="urn:microsoft.com/office/officeart/2005/8/layout/vList5"/>
    <dgm:cxn modelId="{781CADFC-29B6-46A2-A575-2E49EE05FE5C}" srcId="{54320C84-2106-4DA8-95A8-1FB23D285B01}" destId="{5BE2C1F7-2033-4CC0-87C6-4F5BE2E36FC3}" srcOrd="1" destOrd="0" parTransId="{BF174BB7-9B2D-49E5-A761-01CC4C6B3109}" sibTransId="{2BD054F0-F5CD-4C81-B600-505A55D5E779}"/>
    <dgm:cxn modelId="{A465C40A-1B3F-431B-AD0B-68AA05B5EFBE}" type="presParOf" srcId="{107D9D2C-404B-4B1E-BD40-517E970E84B4}" destId="{F56F8F4B-73C3-4AB5-9D98-F5AE77195D49}" srcOrd="0" destOrd="0" presId="urn:microsoft.com/office/officeart/2005/8/layout/vList5"/>
    <dgm:cxn modelId="{125ECE73-C25F-4AB5-BD45-68E8598F1EBC}" type="presParOf" srcId="{F56F8F4B-73C3-4AB5-9D98-F5AE77195D49}" destId="{69029A18-0953-4232-BF82-5645BF121D2B}" srcOrd="0" destOrd="0" presId="urn:microsoft.com/office/officeart/2005/8/layout/vList5"/>
    <dgm:cxn modelId="{3DDFDD8E-E24A-4DD7-9CC0-2222674D96BE}" type="presParOf" srcId="{F56F8F4B-73C3-4AB5-9D98-F5AE77195D49}" destId="{31A47120-855E-431B-9B4D-02BDC0CFCE2C}" srcOrd="1" destOrd="0" presId="urn:microsoft.com/office/officeart/2005/8/layout/vList5"/>
    <dgm:cxn modelId="{67BE9EE8-D5E8-4A3D-ADFB-A7059E00DA25}" type="presParOf" srcId="{107D9D2C-404B-4B1E-BD40-517E970E84B4}" destId="{05528D0E-E4BC-4FD5-B9E0-FD25CF74CED1}" srcOrd="1" destOrd="0" presId="urn:microsoft.com/office/officeart/2005/8/layout/vList5"/>
    <dgm:cxn modelId="{3B7BDD23-2A9C-488E-94B3-A12645EC0E7E}" type="presParOf" srcId="{107D9D2C-404B-4B1E-BD40-517E970E84B4}" destId="{E72FF969-7729-46D0-8C4D-43DD85DAA8E0}" srcOrd="2" destOrd="0" presId="urn:microsoft.com/office/officeart/2005/8/layout/vList5"/>
    <dgm:cxn modelId="{611B1D11-EB95-4902-BA3C-DBB9C9BBDF6E}" type="presParOf" srcId="{E72FF969-7729-46D0-8C4D-43DD85DAA8E0}" destId="{61A166E0-F80B-4110-B8E3-5A54C4B65430}" srcOrd="0" destOrd="0" presId="urn:microsoft.com/office/officeart/2005/8/layout/vList5"/>
    <dgm:cxn modelId="{48E9346D-D6B3-4A68-94AC-CA9C7DE00C97}" type="presParOf" srcId="{E72FF969-7729-46D0-8C4D-43DD85DAA8E0}" destId="{8444158C-1C81-471A-AFEE-7724A1CCBF87}" srcOrd="1" destOrd="0" presId="urn:microsoft.com/office/officeart/2005/8/layout/vList5"/>
    <dgm:cxn modelId="{151A407F-2C3C-4B74-9D8E-637656DA29CC}" type="presParOf" srcId="{107D9D2C-404B-4B1E-BD40-517E970E84B4}" destId="{9995AF94-0E49-4725-8438-7F713DAD2362}" srcOrd="3" destOrd="0" presId="urn:microsoft.com/office/officeart/2005/8/layout/vList5"/>
    <dgm:cxn modelId="{2F8AF1DC-F1AD-4AC7-B82C-0365D58DDE71}" type="presParOf" srcId="{107D9D2C-404B-4B1E-BD40-517E970E84B4}" destId="{12AD1026-DB69-4E8E-B0AB-BF809AD9EDC7}" srcOrd="4" destOrd="0" presId="urn:microsoft.com/office/officeart/2005/8/layout/vList5"/>
    <dgm:cxn modelId="{A8630FE3-F58B-477F-A265-DED32EA1C62F}" type="presParOf" srcId="{12AD1026-DB69-4E8E-B0AB-BF809AD9EDC7}" destId="{CB1718F4-6459-4BA1-AF4D-251908A22967}" srcOrd="0" destOrd="0" presId="urn:microsoft.com/office/officeart/2005/8/layout/vList5"/>
    <dgm:cxn modelId="{F7A26BB0-5C96-45F8-B4D4-9F47B8EAE31F}" type="presParOf" srcId="{12AD1026-DB69-4E8E-B0AB-BF809AD9EDC7}" destId="{2DB979BF-3B40-475B-9FB6-17F17A75B2FE}" srcOrd="1" destOrd="0" presId="urn:microsoft.com/office/officeart/2005/8/layout/vList5"/>
    <dgm:cxn modelId="{10F08B2B-DA16-47F7-80A8-9B7C1D7E80A9}" type="presParOf" srcId="{107D9D2C-404B-4B1E-BD40-517E970E84B4}" destId="{37D80F05-DB06-4DA8-AD1F-CB1E5BBEBD5F}" srcOrd="5" destOrd="0" presId="urn:microsoft.com/office/officeart/2005/8/layout/vList5"/>
    <dgm:cxn modelId="{7C2F9CCD-BA3B-4F47-83FB-D9E044F0D437}" type="presParOf" srcId="{107D9D2C-404B-4B1E-BD40-517E970E84B4}" destId="{422FAA58-6AAC-49A0-A74B-215DD40E9A33}" srcOrd="6" destOrd="0" presId="urn:microsoft.com/office/officeart/2005/8/layout/vList5"/>
    <dgm:cxn modelId="{2C52A35A-D92E-4392-8E9A-F635BC33CCB9}" type="presParOf" srcId="{422FAA58-6AAC-49A0-A74B-215DD40E9A33}" destId="{08402B2E-ECA8-48A4-A91C-8DA4A598277B}" srcOrd="0" destOrd="0" presId="urn:microsoft.com/office/officeart/2005/8/layout/vList5"/>
    <dgm:cxn modelId="{7334D8AF-8E51-41FC-9138-68C0C3063D0C}" type="presParOf" srcId="{422FAA58-6AAC-49A0-A74B-215DD40E9A33}" destId="{7CE694D9-5784-4D3B-9B33-FEB93CFEFE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21837-EFB3-4FEC-B17D-783D94DB2044}">
      <dsp:nvSpPr>
        <dsp:cNvPr id="0" name=""/>
        <dsp:cNvSpPr/>
      </dsp:nvSpPr>
      <dsp:spPr>
        <a:xfrm>
          <a:off x="4208" y="0"/>
          <a:ext cx="507563" cy="50756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450D0-F66A-4D82-A16C-5649D82A11F1}">
      <dsp:nvSpPr>
        <dsp:cNvPr id="0" name=""/>
        <dsp:cNvSpPr/>
      </dsp:nvSpPr>
      <dsp:spPr>
        <a:xfrm>
          <a:off x="54964" y="50756"/>
          <a:ext cx="406050" cy="406050"/>
        </a:xfrm>
        <a:prstGeom prst="chord">
          <a:avLst>
            <a:gd name="adj1" fmla="val 1800000"/>
            <a:gd name="adj2" fmla="val 900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54C7A-9913-483A-B2D4-358BF8E1BC78}">
      <dsp:nvSpPr>
        <dsp:cNvPr id="0" name=""/>
        <dsp:cNvSpPr/>
      </dsp:nvSpPr>
      <dsp:spPr>
        <a:xfrm>
          <a:off x="617514" y="0"/>
          <a:ext cx="1501541" cy="507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617514" y="0"/>
        <a:ext cx="1501541" cy="507563"/>
      </dsp:txXfrm>
    </dsp:sp>
    <dsp:sp modelId="{83A86C19-BACE-45BB-90DA-556FF34C4EFA}">
      <dsp:nvSpPr>
        <dsp:cNvPr id="0" name=""/>
        <dsp:cNvSpPr/>
      </dsp:nvSpPr>
      <dsp:spPr>
        <a:xfrm>
          <a:off x="2224798" y="0"/>
          <a:ext cx="507563" cy="50756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5B5B8-A53D-4E5E-9363-16D2DAB77BA3}">
      <dsp:nvSpPr>
        <dsp:cNvPr id="0" name=""/>
        <dsp:cNvSpPr/>
      </dsp:nvSpPr>
      <dsp:spPr>
        <a:xfrm>
          <a:off x="2275554" y="50756"/>
          <a:ext cx="406050" cy="406050"/>
        </a:xfrm>
        <a:prstGeom prst="chord">
          <a:avLst>
            <a:gd name="adj1" fmla="val 0"/>
            <a:gd name="adj2" fmla="val 10800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C7E58-989E-466F-AF2C-7C648AA078AD}">
      <dsp:nvSpPr>
        <dsp:cNvPr id="0" name=""/>
        <dsp:cNvSpPr/>
      </dsp:nvSpPr>
      <dsp:spPr>
        <a:xfrm>
          <a:off x="2838104" y="0"/>
          <a:ext cx="1501541" cy="507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838104" y="0"/>
        <a:ext cx="1501541" cy="507563"/>
      </dsp:txXfrm>
    </dsp:sp>
    <dsp:sp modelId="{224F105D-83BA-4350-8779-68E5A9FC854F}">
      <dsp:nvSpPr>
        <dsp:cNvPr id="0" name=""/>
        <dsp:cNvSpPr/>
      </dsp:nvSpPr>
      <dsp:spPr>
        <a:xfrm>
          <a:off x="4445388" y="0"/>
          <a:ext cx="507563" cy="50756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95E9B-38EC-4DC2-A05B-4BC0C089083F}">
      <dsp:nvSpPr>
        <dsp:cNvPr id="0" name=""/>
        <dsp:cNvSpPr/>
      </dsp:nvSpPr>
      <dsp:spPr>
        <a:xfrm>
          <a:off x="4496145" y="50756"/>
          <a:ext cx="406050" cy="406050"/>
        </a:xfrm>
        <a:prstGeom prst="chord">
          <a:avLst>
            <a:gd name="adj1" fmla="val 19800000"/>
            <a:gd name="adj2" fmla="val 12600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0AEF8-9497-4E3C-9602-F470AC5EE183}">
      <dsp:nvSpPr>
        <dsp:cNvPr id="0" name=""/>
        <dsp:cNvSpPr/>
      </dsp:nvSpPr>
      <dsp:spPr>
        <a:xfrm>
          <a:off x="5058694" y="0"/>
          <a:ext cx="1501541" cy="507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5058694" y="0"/>
        <a:ext cx="1501541" cy="507563"/>
      </dsp:txXfrm>
    </dsp:sp>
    <dsp:sp modelId="{746688DA-4257-46B2-9C51-4038638DFBAA}">
      <dsp:nvSpPr>
        <dsp:cNvPr id="0" name=""/>
        <dsp:cNvSpPr/>
      </dsp:nvSpPr>
      <dsp:spPr>
        <a:xfrm>
          <a:off x="6665978" y="0"/>
          <a:ext cx="507563" cy="50756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C9FA6-920F-436B-9A85-DA2CF15F57CE}">
      <dsp:nvSpPr>
        <dsp:cNvPr id="0" name=""/>
        <dsp:cNvSpPr/>
      </dsp:nvSpPr>
      <dsp:spPr>
        <a:xfrm>
          <a:off x="6716735" y="50756"/>
          <a:ext cx="406050" cy="40605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69989-23A6-4962-8C59-FE7D5A12ABA9}">
      <dsp:nvSpPr>
        <dsp:cNvPr id="0" name=""/>
        <dsp:cNvSpPr/>
      </dsp:nvSpPr>
      <dsp:spPr>
        <a:xfrm>
          <a:off x="7279284" y="0"/>
          <a:ext cx="1501541" cy="507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7279284" y="0"/>
        <a:ext cx="1501541" cy="507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A7D11-BB7E-4F47-8BA9-62521D7EB9CC}">
      <dsp:nvSpPr>
        <dsp:cNvPr id="0" name=""/>
        <dsp:cNvSpPr/>
      </dsp:nvSpPr>
      <dsp:spPr>
        <a:xfrm>
          <a:off x="634364" y="0"/>
          <a:ext cx="7189470" cy="3384262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74D2C42-BC23-4CB0-9E7B-FBB836682216}">
      <dsp:nvSpPr>
        <dsp:cNvPr id="0" name=""/>
        <dsp:cNvSpPr/>
      </dsp:nvSpPr>
      <dsp:spPr>
        <a:xfrm>
          <a:off x="2890" y="1015278"/>
          <a:ext cx="1878315" cy="135370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>
              <a:solidFill>
                <a:srgbClr val="000066"/>
              </a:solidFill>
            </a:rPr>
            <a:t>Senzomotorna faza</a:t>
          </a:r>
          <a:endParaRPr lang="en-US" sz="1800" b="1" kern="1200" dirty="0">
            <a:solidFill>
              <a:srgbClr val="000066"/>
            </a:solidFill>
          </a:endParaRPr>
        </a:p>
      </dsp:txBody>
      <dsp:txXfrm>
        <a:off x="68972" y="1081360"/>
        <a:ext cx="1746151" cy="1221540"/>
      </dsp:txXfrm>
    </dsp:sp>
    <dsp:sp modelId="{67611874-ADA2-4A26-8946-E55CE55ADC45}">
      <dsp:nvSpPr>
        <dsp:cNvPr id="0" name=""/>
        <dsp:cNvSpPr/>
      </dsp:nvSpPr>
      <dsp:spPr>
        <a:xfrm>
          <a:off x="2194258" y="1015278"/>
          <a:ext cx="1878315" cy="1353704"/>
        </a:xfrm>
        <a:prstGeom prst="roundRect">
          <a:avLst/>
        </a:prstGeom>
        <a:gradFill rotWithShape="0">
          <a:gsLst>
            <a:gs pos="0">
              <a:schemeClr val="accent5">
                <a:hueOff val="-627571"/>
                <a:satOff val="-8336"/>
                <a:lumOff val="131"/>
                <a:alphaOff val="0"/>
                <a:shade val="51000"/>
                <a:satMod val="130000"/>
              </a:schemeClr>
            </a:gs>
            <a:gs pos="80000">
              <a:schemeClr val="accent5">
                <a:hueOff val="-627571"/>
                <a:satOff val="-8336"/>
                <a:lumOff val="131"/>
                <a:alphaOff val="0"/>
                <a:shade val="93000"/>
                <a:satMod val="130000"/>
              </a:schemeClr>
            </a:gs>
            <a:gs pos="100000">
              <a:schemeClr val="accent5">
                <a:hueOff val="-627571"/>
                <a:satOff val="-8336"/>
                <a:lumOff val="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dirty="0">
              <a:solidFill>
                <a:srgbClr val="000066"/>
              </a:solidFill>
            </a:rPr>
            <a:t>Preoperaciona faza</a:t>
          </a:r>
          <a:endParaRPr lang="en-US" sz="1800" b="1" kern="1200" dirty="0">
            <a:solidFill>
              <a:srgbClr val="000066"/>
            </a:solidFill>
          </a:endParaRPr>
        </a:p>
      </dsp:txBody>
      <dsp:txXfrm>
        <a:off x="2260340" y="1081360"/>
        <a:ext cx="1746151" cy="1221540"/>
      </dsp:txXfrm>
    </dsp:sp>
    <dsp:sp modelId="{B3DD88B0-8BFE-4AC0-B777-1E4A272F9351}">
      <dsp:nvSpPr>
        <dsp:cNvPr id="0" name=""/>
        <dsp:cNvSpPr/>
      </dsp:nvSpPr>
      <dsp:spPr>
        <a:xfrm>
          <a:off x="4385626" y="1015278"/>
          <a:ext cx="1878315" cy="1353704"/>
        </a:xfrm>
        <a:prstGeom prst="roundRect">
          <a:avLst/>
        </a:prstGeom>
        <a:gradFill rotWithShape="0">
          <a:gsLst>
            <a:gs pos="0">
              <a:schemeClr val="accent5">
                <a:hueOff val="-1255141"/>
                <a:satOff val="-16671"/>
                <a:lumOff val="262"/>
                <a:alphaOff val="0"/>
                <a:shade val="51000"/>
                <a:satMod val="130000"/>
              </a:schemeClr>
            </a:gs>
            <a:gs pos="80000">
              <a:schemeClr val="accent5">
                <a:hueOff val="-1255141"/>
                <a:satOff val="-16671"/>
                <a:lumOff val="262"/>
                <a:alphaOff val="0"/>
                <a:shade val="93000"/>
                <a:satMod val="130000"/>
              </a:schemeClr>
            </a:gs>
            <a:gs pos="100000">
              <a:schemeClr val="accent5">
                <a:hueOff val="-1255141"/>
                <a:satOff val="-16671"/>
                <a:lumOff val="2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>
              <a:solidFill>
                <a:srgbClr val="000066"/>
              </a:solidFill>
            </a:rPr>
            <a:t>Faza konkretnih operacija</a:t>
          </a:r>
          <a:endParaRPr lang="en-US" sz="1800" b="1" kern="1200" dirty="0">
            <a:solidFill>
              <a:srgbClr val="000066"/>
            </a:solidFill>
          </a:endParaRPr>
        </a:p>
      </dsp:txBody>
      <dsp:txXfrm>
        <a:off x="4451708" y="1081360"/>
        <a:ext cx="1746151" cy="1221540"/>
      </dsp:txXfrm>
    </dsp:sp>
    <dsp:sp modelId="{DA040269-A220-42D2-88B4-5CC1B409DFA4}">
      <dsp:nvSpPr>
        <dsp:cNvPr id="0" name=""/>
        <dsp:cNvSpPr/>
      </dsp:nvSpPr>
      <dsp:spPr>
        <a:xfrm>
          <a:off x="6576993" y="1015278"/>
          <a:ext cx="1878315" cy="1353704"/>
        </a:xfrm>
        <a:prstGeom prst="roundRect">
          <a:avLst/>
        </a:prstGeom>
        <a:gradFill rotWithShape="0">
          <a:gsLst>
            <a:gs pos="0">
              <a:schemeClr val="accent5">
                <a:hueOff val="-1882712"/>
                <a:satOff val="-25007"/>
                <a:lumOff val="393"/>
                <a:alphaOff val="0"/>
                <a:shade val="51000"/>
                <a:satMod val="130000"/>
              </a:schemeClr>
            </a:gs>
            <a:gs pos="80000">
              <a:schemeClr val="accent5">
                <a:hueOff val="-1882712"/>
                <a:satOff val="-25007"/>
                <a:lumOff val="393"/>
                <a:alphaOff val="0"/>
                <a:shade val="93000"/>
                <a:satMod val="130000"/>
              </a:schemeClr>
            </a:gs>
            <a:gs pos="100000">
              <a:schemeClr val="accent5">
                <a:hueOff val="-1882712"/>
                <a:satOff val="-25007"/>
                <a:lumOff val="3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>
              <a:solidFill>
                <a:srgbClr val="000066"/>
              </a:solidFill>
            </a:rPr>
            <a:t>Faza formalnih operacija</a:t>
          </a:r>
          <a:endParaRPr lang="en-US" sz="1800" b="1" kern="1200" dirty="0">
            <a:solidFill>
              <a:srgbClr val="000066"/>
            </a:solidFill>
          </a:endParaRPr>
        </a:p>
      </dsp:txBody>
      <dsp:txXfrm>
        <a:off x="6643075" y="1081360"/>
        <a:ext cx="1746151" cy="1221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47120-855E-431B-9B4D-02BDC0CFCE2C}">
      <dsp:nvSpPr>
        <dsp:cNvPr id="0" name=""/>
        <dsp:cNvSpPr/>
      </dsp:nvSpPr>
      <dsp:spPr>
        <a:xfrm rot="5400000">
          <a:off x="5249140" y="-2205076"/>
          <a:ext cx="993637" cy="54079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sr-Latn-RS" sz="1600" kern="1200" dirty="0"/>
            <a:t>Razmišljanje u samo jednom pravcu (jednosmerna logika).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Nesposobnost</a:t>
          </a:r>
          <a:r>
            <a:rPr lang="en-US" sz="1600" kern="1200" dirty="0"/>
            <a:t> da se </a:t>
          </a:r>
          <a:r>
            <a:rPr lang="en-US" sz="1600" kern="1200" dirty="0" err="1"/>
            <a:t>uzme</a:t>
          </a:r>
          <a:r>
            <a:rPr lang="en-US" sz="1600" kern="1200" dirty="0"/>
            <a:t> u </a:t>
          </a:r>
          <a:r>
            <a:rPr lang="en-US" sz="1600" kern="1200" dirty="0" err="1"/>
            <a:t>obzir</a:t>
          </a:r>
          <a:r>
            <a:rPr lang="en-US" sz="1600" kern="1200" dirty="0"/>
            <a:t> </a:t>
          </a:r>
          <a:r>
            <a:rPr lang="en-US" sz="1600" kern="1200" dirty="0" err="1"/>
            <a:t>niz</a:t>
          </a:r>
          <a:r>
            <a:rPr lang="en-US" sz="1600" kern="1200" dirty="0"/>
            <a:t> </a:t>
          </a:r>
          <a:r>
            <a:rPr lang="sr-Latn-RS" sz="1600" kern="1200" dirty="0"/>
            <a:t>inverznih</a:t>
          </a:r>
          <a:r>
            <a:rPr lang="en-US" sz="1600" kern="1200" dirty="0"/>
            <a:t> </a:t>
          </a:r>
          <a:r>
            <a:rPr lang="en-US" sz="1600" kern="1200" dirty="0" err="1"/>
            <a:t>operacija</a:t>
          </a:r>
          <a:r>
            <a:rPr lang="en-US" sz="1600" kern="1200" dirty="0"/>
            <a:t> </a:t>
          </a:r>
          <a:r>
            <a:rPr lang="en-US" sz="1600" kern="1200" dirty="0" err="1"/>
            <a:t>koje</a:t>
          </a:r>
          <a:r>
            <a:rPr lang="en-US" sz="1600" kern="1200" dirty="0"/>
            <a:t> </a:t>
          </a:r>
          <a:r>
            <a:rPr lang="en-US" sz="1600" kern="1200" dirty="0" err="1"/>
            <a:t>ponovno</a:t>
          </a:r>
          <a:r>
            <a:rPr lang="en-US" sz="1600" kern="1200" dirty="0"/>
            <a:t> </a:t>
          </a:r>
          <a:r>
            <a:rPr lang="en-US" sz="1600" kern="1200" dirty="0" err="1"/>
            <a:t>uspostavljaju</a:t>
          </a:r>
          <a:r>
            <a:rPr lang="en-US" sz="1600" kern="1200" dirty="0"/>
            <a:t> </a:t>
          </a:r>
          <a:r>
            <a:rPr lang="en-US" sz="1600" kern="1200" dirty="0" err="1"/>
            <a:t>početno</a:t>
          </a:r>
          <a:r>
            <a:rPr lang="en-US" sz="1600" kern="1200" dirty="0"/>
            <a:t> </a:t>
          </a:r>
          <a:r>
            <a:rPr lang="en-US" sz="1600" kern="1200" dirty="0" err="1"/>
            <a:t>stanje</a:t>
          </a:r>
          <a:r>
            <a:rPr lang="en-US" sz="1600" kern="1200" dirty="0"/>
            <a:t>.</a:t>
          </a:r>
        </a:p>
      </dsp:txBody>
      <dsp:txXfrm rot="-5400000">
        <a:off x="3041979" y="50590"/>
        <a:ext cx="5359456" cy="896627"/>
      </dsp:txXfrm>
    </dsp:sp>
    <dsp:sp modelId="{69029A18-0953-4232-BF82-5645BF121D2B}">
      <dsp:nvSpPr>
        <dsp:cNvPr id="0" name=""/>
        <dsp:cNvSpPr/>
      </dsp:nvSpPr>
      <dsp:spPr>
        <a:xfrm>
          <a:off x="0" y="4143"/>
          <a:ext cx="3041978" cy="98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 dirty="0"/>
            <a:t>Ireverzibilnost</a:t>
          </a:r>
          <a:endParaRPr lang="en-US" sz="2800" kern="1200" dirty="0"/>
        </a:p>
      </dsp:txBody>
      <dsp:txXfrm>
        <a:off x="48304" y="52447"/>
        <a:ext cx="2945370" cy="892912"/>
      </dsp:txXfrm>
    </dsp:sp>
    <dsp:sp modelId="{8444158C-1C81-471A-AFEE-7724A1CCBF87}">
      <dsp:nvSpPr>
        <dsp:cNvPr id="0" name=""/>
        <dsp:cNvSpPr/>
      </dsp:nvSpPr>
      <dsp:spPr>
        <a:xfrm rot="5400000">
          <a:off x="5355767" y="-1166664"/>
          <a:ext cx="791616" cy="5413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600" kern="1200" dirty="0"/>
            <a:t>U</a:t>
          </a:r>
          <a:r>
            <a:rPr lang="en-US" sz="1600" kern="1200" dirty="0" err="1"/>
            <a:t>sredsređivanje</a:t>
          </a:r>
          <a:r>
            <a:rPr lang="en-US" sz="1600" kern="1200" dirty="0"/>
            <a:t> </a:t>
          </a:r>
          <a:r>
            <a:rPr lang="en-US" sz="1600" kern="1200" dirty="0" err="1"/>
            <a:t>pažnje</a:t>
          </a:r>
          <a:r>
            <a:rPr lang="en-US" sz="1600" kern="1200" dirty="0"/>
            <a:t> </a:t>
          </a:r>
          <a:r>
            <a:rPr lang="en-US" sz="1600" kern="1200" dirty="0" err="1"/>
            <a:t>na</a:t>
          </a:r>
          <a:r>
            <a:rPr lang="en-US" sz="1600" kern="1200" dirty="0"/>
            <a:t> </a:t>
          </a:r>
          <a:r>
            <a:rPr lang="en-US" sz="1600" kern="1200" dirty="0" err="1"/>
            <a:t>jedan</a:t>
          </a:r>
          <a:r>
            <a:rPr lang="sr-Latn-RS" sz="1600" kern="1200" dirty="0"/>
            <a:t> </a:t>
          </a:r>
          <a:r>
            <a:rPr lang="en-US" sz="1600" kern="1200" dirty="0" err="1"/>
            <a:t>upadljiv</a:t>
          </a:r>
          <a:r>
            <a:rPr lang="en-US" sz="1600" kern="1200" dirty="0"/>
            <a:t> </a:t>
          </a:r>
          <a:r>
            <a:rPr lang="en-US" sz="1600" kern="1200" dirty="0" err="1"/>
            <a:t>aspekt</a:t>
          </a:r>
          <a:r>
            <a:rPr lang="en-US" sz="1600" kern="1200" dirty="0"/>
            <a:t> </a:t>
          </a:r>
          <a:r>
            <a:rPr lang="en-US" sz="1600" kern="1200" dirty="0" err="1"/>
            <a:t>predmeta</a:t>
          </a:r>
          <a:r>
            <a:rPr lang="en-US" sz="1600" kern="1200" dirty="0"/>
            <a:t> </a:t>
          </a:r>
          <a:r>
            <a:rPr lang="en-US" sz="1600" kern="1200" dirty="0" err="1"/>
            <a:t>ili</a:t>
          </a:r>
          <a:r>
            <a:rPr lang="en-US" sz="1600" kern="1200" dirty="0"/>
            <a:t> </a:t>
          </a:r>
          <a:r>
            <a:rPr lang="en-US" sz="1600" kern="1200" dirty="0" err="1"/>
            <a:t>situacije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zanemarivanje</a:t>
          </a:r>
          <a:r>
            <a:rPr lang="en-US" sz="1600" kern="1200" dirty="0"/>
            <a:t> </a:t>
          </a:r>
          <a:r>
            <a:rPr lang="en-US" sz="1600" kern="1200" dirty="0" err="1"/>
            <a:t>ostalih</a:t>
          </a:r>
          <a:r>
            <a:rPr lang="en-US" sz="1600" kern="1200" dirty="0"/>
            <a:t>, </a:t>
          </a:r>
          <a:r>
            <a:rPr lang="en-US" sz="1600" kern="1200" dirty="0" err="1"/>
            <a:t>takođe</a:t>
          </a:r>
          <a:r>
            <a:rPr lang="sr-Latn-RS" sz="1600" kern="1200" dirty="0"/>
            <a:t> </a:t>
          </a:r>
          <a:r>
            <a:rPr lang="en-US" sz="1600" kern="1200" dirty="0" err="1"/>
            <a:t>važnih</a:t>
          </a:r>
          <a:r>
            <a:rPr lang="en-US" sz="1600" kern="1200" dirty="0"/>
            <a:t> </a:t>
          </a:r>
          <a:r>
            <a:rPr lang="en-US" sz="1600" kern="1200" dirty="0" err="1"/>
            <a:t>aspekata</a:t>
          </a:r>
          <a:r>
            <a:rPr lang="en-US" sz="1600" kern="1200" dirty="0"/>
            <a:t>. </a:t>
          </a:r>
        </a:p>
      </dsp:txBody>
      <dsp:txXfrm rot="-5400000">
        <a:off x="3044951" y="1182796"/>
        <a:ext cx="5374604" cy="714328"/>
      </dsp:txXfrm>
    </dsp:sp>
    <dsp:sp modelId="{61A166E0-F80B-4110-B8E3-5A54C4B65430}">
      <dsp:nvSpPr>
        <dsp:cNvPr id="0" name=""/>
        <dsp:cNvSpPr/>
      </dsp:nvSpPr>
      <dsp:spPr>
        <a:xfrm>
          <a:off x="0" y="1045199"/>
          <a:ext cx="3044952" cy="98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 dirty="0"/>
            <a:t>Centracija</a:t>
          </a:r>
          <a:endParaRPr lang="en-US" sz="2800" kern="1200" dirty="0"/>
        </a:p>
      </dsp:txBody>
      <dsp:txXfrm>
        <a:off x="48304" y="1093503"/>
        <a:ext cx="2948344" cy="892912"/>
      </dsp:txXfrm>
    </dsp:sp>
    <dsp:sp modelId="{2DB979BF-3B40-475B-9FB6-17F17A75B2FE}">
      <dsp:nvSpPr>
        <dsp:cNvPr id="0" name=""/>
        <dsp:cNvSpPr/>
      </dsp:nvSpPr>
      <dsp:spPr>
        <a:xfrm rot="5400000">
          <a:off x="5306220" y="-127667"/>
          <a:ext cx="890711" cy="5413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600" kern="1200" dirty="0"/>
            <a:t>Deca </a:t>
          </a:r>
          <a:r>
            <a:rPr lang="en-US" sz="1600" kern="1200" dirty="0"/>
            <a:t>ne </a:t>
          </a:r>
          <a:r>
            <a:rPr lang="en-US" sz="1600" kern="1200" dirty="0" err="1"/>
            <a:t>shvataju</a:t>
          </a:r>
          <a:r>
            <a:rPr lang="en-US" sz="1600" kern="1200" dirty="0"/>
            <a:t> da se </a:t>
          </a:r>
          <a:r>
            <a:rPr lang="en-US" sz="1600" kern="1200" dirty="0" err="1"/>
            <a:t>kvantitativna</a:t>
          </a:r>
          <a:r>
            <a:rPr lang="en-US" sz="1600" kern="1200" dirty="0"/>
            <a:t> (</a:t>
          </a:r>
          <a:r>
            <a:rPr lang="en-US" sz="1600" kern="1200" dirty="0" err="1"/>
            <a:t>količinska</a:t>
          </a:r>
          <a:r>
            <a:rPr lang="en-US" sz="1600" kern="1200" dirty="0"/>
            <a:t>) </a:t>
          </a:r>
          <a:r>
            <a:rPr lang="en-US" sz="1600" kern="1200" dirty="0" err="1"/>
            <a:t>svojstva</a:t>
          </a:r>
          <a:r>
            <a:rPr lang="en-US" sz="1600" kern="1200" dirty="0"/>
            <a:t> </a:t>
          </a:r>
          <a:r>
            <a:rPr lang="en-US" sz="1600" kern="1200" dirty="0" err="1"/>
            <a:t>predmeta</a:t>
          </a:r>
          <a:r>
            <a:rPr lang="sr-Latn-RS" sz="1600" kern="1200" dirty="0"/>
            <a:t> </a:t>
          </a:r>
          <a:r>
            <a:rPr lang="en-US" sz="1600" kern="1200" dirty="0"/>
            <a:t>(</a:t>
          </a:r>
          <a:r>
            <a:rPr lang="en-US" sz="1600" kern="1200" dirty="0" err="1"/>
            <a:t>dužina</a:t>
          </a:r>
          <a:r>
            <a:rPr lang="en-US" sz="1600" kern="1200" dirty="0"/>
            <a:t>, masa, </a:t>
          </a:r>
          <a:r>
            <a:rPr lang="en-US" sz="1600" kern="1200" dirty="0" err="1"/>
            <a:t>broj</a:t>
          </a:r>
          <a:r>
            <a:rPr lang="en-US" sz="1600" kern="1200" dirty="0"/>
            <a:t> </a:t>
          </a:r>
          <a:r>
            <a:rPr lang="en-US" sz="1600" kern="1200" dirty="0" err="1"/>
            <a:t>elemenata</a:t>
          </a:r>
          <a:r>
            <a:rPr lang="en-US" sz="1600" kern="1200" dirty="0"/>
            <a:t> u </a:t>
          </a:r>
          <a:r>
            <a:rPr lang="en-US" sz="1600" kern="1200" dirty="0" err="1"/>
            <a:t>skupu</a:t>
          </a:r>
          <a:r>
            <a:rPr lang="en-US" sz="1600" kern="1200" dirty="0"/>
            <a:t>, </a:t>
          </a:r>
          <a:r>
            <a:rPr lang="en-US" sz="1600" kern="1200" dirty="0" err="1"/>
            <a:t>zapremina</a:t>
          </a:r>
          <a:r>
            <a:rPr lang="en-US" sz="1600" kern="1200" dirty="0"/>
            <a:t>) ne </a:t>
          </a:r>
          <a:r>
            <a:rPr lang="en-US" sz="1600" kern="1200" dirty="0" err="1"/>
            <a:t>menjaju</a:t>
          </a:r>
          <a:r>
            <a:rPr lang="en-US" sz="1600" kern="1200" dirty="0"/>
            <a:t> </a:t>
          </a:r>
          <a:r>
            <a:rPr lang="en-US" sz="1600" kern="1200" dirty="0" err="1"/>
            <a:t>ako</a:t>
          </a:r>
          <a:r>
            <a:rPr lang="en-US" sz="1600" kern="1200" dirty="0"/>
            <a:t> se</a:t>
          </a:r>
          <a:r>
            <a:rPr lang="sr-Latn-RS" sz="1600" kern="1200" dirty="0"/>
            <a:t> </a:t>
          </a:r>
          <a:r>
            <a:rPr lang="en-US" sz="1600" kern="1200" dirty="0" err="1"/>
            <a:t>promeni</a:t>
          </a:r>
          <a:r>
            <a:rPr lang="en-US" sz="1600" kern="1200" dirty="0"/>
            <a:t> </a:t>
          </a:r>
          <a:r>
            <a:rPr lang="en-US" sz="1600" kern="1200" dirty="0" err="1"/>
            <a:t>izgled</a:t>
          </a:r>
          <a:r>
            <a:rPr lang="sr-Latn-RS" sz="1600" kern="1200" dirty="0"/>
            <a:t> ili raspored</a:t>
          </a:r>
          <a:r>
            <a:rPr lang="en-US" sz="1600" kern="1200" dirty="0"/>
            <a:t> </a:t>
          </a:r>
          <a:r>
            <a:rPr lang="en-US" sz="1600" kern="1200" dirty="0" err="1"/>
            <a:t>predmeta</a:t>
          </a:r>
          <a:r>
            <a:rPr lang="sr-Latn-RS" sz="1600" kern="1200" dirty="0"/>
            <a:t>.</a:t>
          </a:r>
          <a:endParaRPr lang="en-US" sz="1600" kern="1200" dirty="0"/>
        </a:p>
      </dsp:txBody>
      <dsp:txXfrm rot="-5400000">
        <a:off x="3044952" y="2177082"/>
        <a:ext cx="5369767" cy="803749"/>
      </dsp:txXfrm>
    </dsp:sp>
    <dsp:sp modelId="{CB1718F4-6459-4BA1-AF4D-251908A22967}">
      <dsp:nvSpPr>
        <dsp:cNvPr id="0" name=""/>
        <dsp:cNvSpPr/>
      </dsp:nvSpPr>
      <dsp:spPr>
        <a:xfrm>
          <a:off x="0" y="2084196"/>
          <a:ext cx="3044952" cy="98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 dirty="0"/>
            <a:t>Odsustvo konzervacije</a:t>
          </a:r>
          <a:endParaRPr lang="en-US" sz="2800" kern="1200" dirty="0"/>
        </a:p>
      </dsp:txBody>
      <dsp:txXfrm>
        <a:off x="48304" y="2132500"/>
        <a:ext cx="2948344" cy="892912"/>
      </dsp:txXfrm>
    </dsp:sp>
    <dsp:sp modelId="{7CE694D9-5784-4D3B-9B33-FEB93CFEFE2E}">
      <dsp:nvSpPr>
        <dsp:cNvPr id="0" name=""/>
        <dsp:cNvSpPr/>
      </dsp:nvSpPr>
      <dsp:spPr>
        <a:xfrm rot="5400000">
          <a:off x="5355767" y="911329"/>
          <a:ext cx="791616" cy="54132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/>
            <a:t>Vezanost za svoju tačku gledišta.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600" kern="1200" dirty="0"/>
            <a:t>N</a:t>
          </a:r>
          <a:r>
            <a:rPr lang="en-US" sz="1600" kern="1200" dirty="0" err="1"/>
            <a:t>emogućnost</a:t>
          </a:r>
          <a:r>
            <a:rPr lang="en-US" sz="1600" kern="1200" dirty="0"/>
            <a:t> </a:t>
          </a:r>
          <a:r>
            <a:rPr lang="en-US" sz="1600" kern="1200" dirty="0" err="1"/>
            <a:t>sagledavanja</a:t>
          </a:r>
          <a:r>
            <a:rPr lang="en-US" sz="1600" kern="1200" dirty="0"/>
            <a:t> </a:t>
          </a:r>
          <a:r>
            <a:rPr lang="en-US" sz="1600" kern="1200" dirty="0" err="1"/>
            <a:t>tuđe</a:t>
          </a:r>
          <a:r>
            <a:rPr lang="en-US" sz="1600" kern="1200" dirty="0"/>
            <a:t> </a:t>
          </a:r>
          <a:r>
            <a:rPr lang="en-US" sz="1600" kern="1200" dirty="0" err="1"/>
            <a:t>perspektive</a:t>
          </a:r>
          <a:r>
            <a:rPr lang="en-US" sz="1600" kern="1200" dirty="0"/>
            <a:t>.</a:t>
          </a:r>
          <a:r>
            <a:rPr lang="sr-Latn-RS" sz="1600" kern="1200" dirty="0"/>
            <a:t> </a:t>
          </a:r>
          <a:endParaRPr lang="en-US" sz="1600" kern="1200" dirty="0"/>
        </a:p>
      </dsp:txBody>
      <dsp:txXfrm rot="-5400000">
        <a:off x="3044951" y="3260789"/>
        <a:ext cx="5374604" cy="714328"/>
      </dsp:txXfrm>
    </dsp:sp>
    <dsp:sp modelId="{08402B2E-ECA8-48A4-A91C-8DA4A598277B}">
      <dsp:nvSpPr>
        <dsp:cNvPr id="0" name=""/>
        <dsp:cNvSpPr/>
      </dsp:nvSpPr>
      <dsp:spPr>
        <a:xfrm>
          <a:off x="0" y="3123193"/>
          <a:ext cx="3044952" cy="989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800" kern="1200" dirty="0"/>
            <a:t>Egocentrizam</a:t>
          </a:r>
          <a:endParaRPr lang="en-US" sz="2800" kern="1200" dirty="0"/>
        </a:p>
      </dsp:txBody>
      <dsp:txXfrm>
        <a:off x="48304" y="3171497"/>
        <a:ext cx="2948344" cy="892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F921E-3EE5-4585-B9EB-0F8D607BE72C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2D23C-3DE9-4EC6-A7C8-3766EB00A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697775FB-1D72-4DC5-80F0-553B4BC66CAB}" type="slidenum">
              <a:rPr lang="hr-HR">
                <a:solidFill>
                  <a:prstClr val="black"/>
                </a:solidFill>
                <a:latin typeface="Calibri" pitchFamily="34" charset="0"/>
              </a:rPr>
              <a:pPr/>
              <a:t>4</a:t>
            </a:fld>
            <a:endParaRPr lang="hr-HR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0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697775FB-1D72-4DC5-80F0-553B4BC66CAB}" type="slidenum">
              <a:rPr lang="hr-HR">
                <a:solidFill>
                  <a:prstClr val="black"/>
                </a:solidFill>
                <a:latin typeface="Calibri" pitchFamily="34" charset="0"/>
              </a:rPr>
              <a:pPr/>
              <a:t>5</a:t>
            </a:fld>
            <a:endParaRPr lang="hr-HR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2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fld id="{697775FB-1D72-4DC5-80F0-553B4BC66CAB}" type="slidenum">
              <a:rPr lang="hr-HR">
                <a:solidFill>
                  <a:prstClr val="black"/>
                </a:solidFill>
                <a:latin typeface="Calibri" pitchFamily="34" charset="0"/>
              </a:rPr>
              <a:pPr/>
              <a:t>6</a:t>
            </a:fld>
            <a:endParaRPr lang="hr-HR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CFD60-2BE0-4A5C-932C-3B5DCF464E65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ECF8-3707-4384-8037-F9791BC9AB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kOrAPx0k2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nArvcWaH6I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s://www.youtube.com/watch?v=GLj0IZFLKvg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hyperlink" Target="https://www.youtube.com/watch?v=b10UjJ9PurU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www.youtube.com/watch?v=OinqFgsIbh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819400"/>
            <a:ext cx="7974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800" b="1" dirty="0">
                <a:solidFill>
                  <a:schemeClr val="accent1">
                    <a:lumMod val="50000"/>
                  </a:schemeClr>
                </a:solidFill>
              </a:rPr>
              <a:t>Psihološke osnove razvijanja matematičkih pojmova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635851"/>
            <a:ext cx="9144000" cy="1295400"/>
          </a:xfrm>
          <a:prstGeom prst="rect">
            <a:avLst/>
          </a:prstGeom>
          <a:solidFill>
            <a:srgbClr val="001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2269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Faza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konkretnih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operacija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090" y="1172707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Traje otprilike od 6. do 11. godine.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364" y="225679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Najvažnije svojstvo stadijuma konkretnih operacija jeste javljanje </a:t>
            </a:r>
            <a:r>
              <a:rPr lang="sr-Latn-R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konkretnih operacija i logičkog mišljenja</a:t>
            </a:r>
            <a:r>
              <a:rPr lang="sr-Latn-R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887707"/>
            <a:ext cx="852369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Konkretne operacije </a:t>
            </a:r>
            <a:r>
              <a:rPr lang="sr-Latn-RS" sz="1600" b="1" dirty="0">
                <a:solidFill>
                  <a:schemeClr val="bg1"/>
                </a:solidFill>
              </a:rPr>
              <a:t>– </a:t>
            </a:r>
            <a:r>
              <a:rPr lang="sr-Latn-RS" sz="1600" dirty="0">
                <a:solidFill>
                  <a:schemeClr val="bg1"/>
                </a:solidFill>
              </a:rPr>
              <a:t>misaone operacije koje se</a:t>
            </a:r>
            <a:r>
              <a:rPr lang="sr-Latn-RS" sz="1600" b="1" dirty="0">
                <a:solidFill>
                  <a:schemeClr val="bg1"/>
                </a:solidFill>
              </a:rPr>
              <a:t> </a:t>
            </a:r>
            <a:r>
              <a:rPr lang="sr-Latn-RS" sz="1600" dirty="0">
                <a:solidFill>
                  <a:schemeClr val="bg1"/>
                </a:solidFill>
              </a:rPr>
              <a:t>vrše putem interiorizovanih akcija koje se direktno odnose na objekte, a ne na verbalno iskazane hipoteze. Dete može da misli logično o konkretnim događajima, ali ne razume apstraktne i hipotetičke koncepte.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1600" dirty="0">
                <a:solidFill>
                  <a:schemeClr val="bg1"/>
                </a:solidFill>
              </a:rPr>
              <a:t>Pod konkretnim operacijama Pijaže podrazumeva složene mentalne operacije, kao što su: dodavanje, izdvajanje, klasifikacija, serijacija i sl. 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1600" dirty="0">
                <a:solidFill>
                  <a:schemeClr val="bg1"/>
                </a:solidFill>
              </a:rPr>
              <a:t>U ovoj fazi javlja se sposobnost deteta da </a:t>
            </a:r>
            <a:r>
              <a:rPr lang="sr-Latn-RS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logički zaključuje</a:t>
            </a:r>
            <a:r>
              <a:rPr lang="sr-Latn-RS" sz="1600" dirty="0">
                <a:solidFill>
                  <a:schemeClr val="bg1"/>
                </a:solidFill>
              </a:rPr>
              <a:t> i taj prelazak sa intuicije na logičko mišljenje, odnosno na matematičke operacije, obavlja se pomoću grupisanja i grupa.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1600" dirty="0">
                <a:solidFill>
                  <a:schemeClr val="bg1"/>
                </a:solidFill>
              </a:rPr>
              <a:t>Pojmovi i relacije ne izgrađuju se odvojeno, već čine jedinstvene, celovite sisteme u kojima su svi elementi povezani.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738" y="5602069"/>
            <a:ext cx="86868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Reverzibilnost, invarijantnost i konzervacija broja i veličina kao i decentriranost, sigurni su znaci da je nastupila ova faza.</a:t>
            </a:r>
          </a:p>
          <a:p>
            <a:pPr algn="just">
              <a:spcAft>
                <a:spcPts val="600"/>
              </a:spcAft>
            </a:pPr>
            <a:r>
              <a:rPr lang="en-US" dirty="0">
                <a:hlinkClick r:id="rId2"/>
              </a:rPr>
              <a:t>https://www.youtube.com/watch?v=xkOrAPx0k2s</a:t>
            </a:r>
            <a:endParaRPr lang="sr-Latn-RS" dirty="0"/>
          </a:p>
        </p:txBody>
      </p:sp>
      <p:sp>
        <p:nvSpPr>
          <p:cNvPr id="8" name="TextBox 7"/>
          <p:cNvSpPr txBox="1"/>
          <p:nvPr/>
        </p:nvSpPr>
        <p:spPr>
          <a:xfrm>
            <a:off x="294090" y="153152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</a:rPr>
              <a:t>Pijaže ističe da prekretnica u mentalnom razvoju dece nastaje u fazi konkretnih operacija.</a:t>
            </a:r>
            <a:endParaRPr lang="sr-Latn-R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290" y="1524000"/>
            <a:ext cx="8534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Počinje od 11. godine.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Formalne operacije - m</a:t>
            </a:r>
            <a:r>
              <a:rPr lang="en-US" dirty="0" err="1">
                <a:solidFill>
                  <a:schemeClr val="bg1"/>
                </a:solidFill>
              </a:rPr>
              <a:t>isaone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operacija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objektima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pojavama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neposrednog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okruženja</a:t>
            </a:r>
            <a:r>
              <a:rPr lang="sr-Latn-R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R</a:t>
            </a:r>
            <a:r>
              <a:rPr lang="en-US" dirty="0" err="1">
                <a:solidFill>
                  <a:schemeClr val="bg1"/>
                </a:solidFill>
              </a:rPr>
              <a:t>azvija</a:t>
            </a:r>
            <a:r>
              <a:rPr lang="en-US" dirty="0">
                <a:solidFill>
                  <a:schemeClr val="bg1"/>
                </a:solidFill>
              </a:rPr>
              <a:t> se</a:t>
            </a:r>
            <a:r>
              <a:rPr lang="sr-Latn-RS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apstraktno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mišljenje</a:t>
            </a:r>
            <a:r>
              <a:rPr lang="sr-Latn-RS" dirty="0">
                <a:solidFill>
                  <a:schemeClr val="bg1"/>
                </a:solidFill>
              </a:rPr>
              <a:t>, sposobnost da se </a:t>
            </a:r>
            <a:r>
              <a:rPr lang="en-US" dirty="0" err="1">
                <a:solidFill>
                  <a:schemeClr val="bg1"/>
                </a:solidFill>
              </a:rPr>
              <a:t>formuliš</a:t>
            </a:r>
            <a:r>
              <a:rPr lang="sr-Latn-RS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opšt</a:t>
            </a:r>
            <a:r>
              <a:rPr lang="sr-Latn-RS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zakon</a:t>
            </a:r>
            <a:r>
              <a:rPr lang="sr-Latn-RS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princip</a:t>
            </a:r>
            <a:r>
              <a:rPr lang="sr-Latn-RS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sr-Latn-R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razume</a:t>
            </a:r>
            <a:r>
              <a:rPr lang="sr-Latn-RS" dirty="0">
                <a:solidFill>
                  <a:schemeClr val="bg1"/>
                </a:solidFill>
              </a:rPr>
              <a:t>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metafore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sl.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Zahvaljujući</a:t>
            </a:r>
            <a:r>
              <a:rPr lang="en-US" dirty="0">
                <a:solidFill>
                  <a:schemeClr val="bg1"/>
                </a:solidFill>
              </a:rPr>
              <a:t> tome </a:t>
            </a:r>
            <a:r>
              <a:rPr lang="sr-Latn-RS" dirty="0">
                <a:solidFill>
                  <a:schemeClr val="bg1"/>
                </a:solidFill>
              </a:rPr>
              <a:t>dete </a:t>
            </a:r>
            <a:r>
              <a:rPr lang="en-US" dirty="0">
                <a:solidFill>
                  <a:schemeClr val="bg1"/>
                </a:solidFill>
              </a:rPr>
              <a:t>je </a:t>
            </a:r>
            <a:r>
              <a:rPr lang="en-US" dirty="0" err="1">
                <a:solidFill>
                  <a:schemeClr val="bg1"/>
                </a:solidFill>
              </a:rPr>
              <a:t>sposobno</a:t>
            </a:r>
            <a:r>
              <a:rPr lang="en-US" dirty="0">
                <a:solidFill>
                  <a:schemeClr val="bg1"/>
                </a:solidFill>
              </a:rPr>
              <a:t> da se </a:t>
            </a:r>
            <a:r>
              <a:rPr lang="en-US" dirty="0" err="1">
                <a:solidFill>
                  <a:schemeClr val="bg1"/>
                </a:solidFill>
              </a:rPr>
              <a:t>vizuelno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odvoji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konkretnih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objekata</a:t>
            </a:r>
            <a:r>
              <a:rPr lang="en-US" dirty="0">
                <a:solidFill>
                  <a:schemeClr val="bg1"/>
                </a:solidFill>
              </a:rPr>
              <a:t>, a da </a:t>
            </a:r>
            <a:r>
              <a:rPr lang="en-US" dirty="0" err="1">
                <a:solidFill>
                  <a:schemeClr val="bg1"/>
                </a:solidFill>
              </a:rPr>
              <a:t>zadatak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ipak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reši</a:t>
            </a:r>
            <a:r>
              <a:rPr lang="en-US" dirty="0">
                <a:solidFill>
                  <a:schemeClr val="bg1"/>
                </a:solidFill>
              </a:rPr>
              <a:t>. U </a:t>
            </a:r>
            <a:r>
              <a:rPr lang="en-US" dirty="0" err="1">
                <a:solidFill>
                  <a:schemeClr val="bg1"/>
                </a:solidFill>
              </a:rPr>
              <a:t>ovom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periodu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poprima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karakteristike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mišljenja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odaslih</a:t>
            </a:r>
            <a:r>
              <a:rPr lang="en-US" dirty="0">
                <a:solidFill>
                  <a:schemeClr val="bg1"/>
                </a:solidFill>
              </a:rPr>
              <a:t>, a to </a:t>
            </a:r>
            <a:r>
              <a:rPr lang="en-US" dirty="0" err="1">
                <a:solidFill>
                  <a:schemeClr val="bg1"/>
                </a:solidFill>
              </a:rPr>
              <a:t>podrazumeva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izvođenje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misaonih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operacija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apstraknim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simbolima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pojmovima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zamišljenim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hipotetičkim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situacijma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Razlika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mišljenju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adolescenata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odraslih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više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kvantitativna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kvalitativna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just">
              <a:spcAft>
                <a:spcPts val="12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269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Faza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r-Latn-R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formalnih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operacija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79890" y="1524000"/>
            <a:ext cx="7715200" cy="3733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Latn-C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Periodizacija kognitivnog razvoja po Vigotskom:</a:t>
            </a:r>
          </a:p>
          <a:p>
            <a:pPr algn="just"/>
            <a:r>
              <a:rPr lang="sr-Latn-CS" sz="2400" dirty="0">
                <a:solidFill>
                  <a:schemeClr val="bg1"/>
                </a:solidFill>
              </a:rPr>
              <a:t>Faza neposrednog emocionalnog opštenja deteta sa odraslima (prva godina)</a:t>
            </a:r>
          </a:p>
          <a:p>
            <a:pPr algn="just"/>
            <a:r>
              <a:rPr lang="sr-Latn-CS" sz="2400" dirty="0">
                <a:solidFill>
                  <a:schemeClr val="bg1"/>
                </a:solidFill>
              </a:rPr>
              <a:t>Predmetno manipulativna delatnost (druga i treća god)</a:t>
            </a:r>
          </a:p>
          <a:p>
            <a:pPr algn="just"/>
            <a:r>
              <a:rPr lang="sr-Latn-CS" sz="2400" dirty="0">
                <a:solidFill>
                  <a:schemeClr val="bg1"/>
                </a:solidFill>
              </a:rPr>
              <a:t>Period igre (4-6)</a:t>
            </a:r>
          </a:p>
          <a:p>
            <a:pPr algn="just"/>
            <a:r>
              <a:rPr lang="sr-Latn-CS" sz="2400" dirty="0">
                <a:solidFill>
                  <a:schemeClr val="bg1"/>
                </a:solidFill>
              </a:rPr>
              <a:t> Delatnost vezana za učenje (7-11)</a:t>
            </a:r>
          </a:p>
          <a:p>
            <a:pPr algn="just"/>
            <a:r>
              <a:rPr lang="sr-Latn-CS" sz="2400" dirty="0">
                <a:solidFill>
                  <a:schemeClr val="bg1"/>
                </a:solidFill>
              </a:rPr>
              <a:t>Društveno značajna delatnost (12-15)</a:t>
            </a:r>
          </a:p>
          <a:p>
            <a:pPr algn="just"/>
            <a:r>
              <a:rPr lang="sr-Latn-CS" sz="2400" dirty="0">
                <a:solidFill>
                  <a:schemeClr val="bg1"/>
                </a:solidFill>
              </a:rPr>
              <a:t>Faza vezana za učenje i profesiju (do 18)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269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Teorija Vigotskog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7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1295400"/>
            <a:ext cx="86106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Latn-CS" sz="20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Zona narednog razvoja: </a:t>
            </a:r>
          </a:p>
          <a:p>
            <a:pPr marL="0" indent="0" algn="just">
              <a:buNone/>
            </a:pPr>
            <a:r>
              <a:rPr lang="sr-Latn-CS" sz="2000" dirty="0">
                <a:solidFill>
                  <a:schemeClr val="bg1"/>
                </a:solidFill>
              </a:rPr>
              <a:t>Odnosi se na zonu između aktuelnog razvojnog nivoa deteta (onoga što dete može samostalno da uradi) i potencijalnog razvojnog nivoa deteta (nivoa koji dete dostiže u saradnji s kompetentnij</a:t>
            </a:r>
            <a:r>
              <a:rPr lang="en-US" sz="2000" dirty="0">
                <a:solidFill>
                  <a:schemeClr val="bg1"/>
                </a:solidFill>
              </a:rPr>
              <a:t>om </a:t>
            </a:r>
            <a:r>
              <a:rPr lang="en-US" sz="2000" dirty="0" err="1">
                <a:solidFill>
                  <a:schemeClr val="bg1"/>
                </a:solidFill>
              </a:rPr>
              <a:t>osobom</a:t>
            </a:r>
            <a:r>
              <a:rPr lang="sr-Latn-CS" sz="200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269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Teorija Vigotskog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291513"/>
            <a:ext cx="5867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>
                <a:solidFill>
                  <a:schemeClr val="bg1"/>
                </a:solidFill>
              </a:rPr>
              <a:t>Nove kognitivne funkcije i sposobnosti deteta formiraju se u okviru interakcije deteta sa kompetentnijim partnerom (odrasli ili sposobniji vršnjaci). Kroz interakciju koja se odvija u zoni narednog razvoja deteta, formiraju se nove kognitivne sposobnosti koje se postepeno internalizuju i postaju sastavni deo kognitivne strukture deteta.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2" descr="http://t0.gstatic.com/images?q=tbn:ANd9GcTliBrxthZsRpFRncL3XxiUmuHzayGiYF-AnhrI1bVpcfDmYY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03" y="3291513"/>
            <a:ext cx="2607197" cy="234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85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35851"/>
            <a:ext cx="9144000" cy="1295400"/>
          </a:xfrm>
          <a:prstGeom prst="rect">
            <a:avLst/>
          </a:prstGeom>
          <a:solidFill>
            <a:srgbClr val="001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36448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" y="5136656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>
                <a:solidFill>
                  <a:schemeClr val="bg1"/>
                </a:solidFill>
              </a:rPr>
              <a:t>(ZAR) </a:t>
            </a:r>
            <a:r>
              <a:rPr lang="en-US" dirty="0" err="1">
                <a:solidFill>
                  <a:schemeClr val="bg1"/>
                </a:solidFill>
              </a:rPr>
              <a:t>Dete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interakciju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unosi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svoju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neadekvatnu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strategiju</a:t>
            </a:r>
            <a:r>
              <a:rPr lang="en-US" dirty="0">
                <a:solidFill>
                  <a:schemeClr val="bg1"/>
                </a:solidFill>
              </a:rPr>
              <a:t>, a </a:t>
            </a:r>
            <a:r>
              <a:rPr lang="en-US" dirty="0" err="1">
                <a:solidFill>
                  <a:schemeClr val="bg1"/>
                </a:solidFill>
              </a:rPr>
              <a:t>kompetentniji</a:t>
            </a:r>
            <a:r>
              <a:rPr lang="en-US" dirty="0">
                <a:solidFill>
                  <a:schemeClr val="bg1"/>
                </a:solidFill>
              </a:rPr>
              <a:t> partner </a:t>
            </a:r>
            <a:r>
              <a:rPr lang="en-US" dirty="0" err="1">
                <a:solidFill>
                  <a:schemeClr val="bg1"/>
                </a:solidFill>
              </a:rPr>
              <a:t>unosi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svoje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razumevanje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zadatka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adekvatne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strategije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sr-Latn-RS" dirty="0">
              <a:solidFill>
                <a:schemeClr val="bg1"/>
              </a:solidFill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</a:rPr>
              <a:t>(ZNR) Proces ko-konstrukcije: Kompetentna osoba </a:t>
            </a:r>
            <a:r>
              <a:rPr lang="en-US" dirty="0" err="1">
                <a:solidFill>
                  <a:schemeClr val="bg1"/>
                </a:solidFill>
              </a:rPr>
              <a:t>vodi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zajedničke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izgradnje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adekvatne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strategije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sr-Latn-RS" dirty="0">
              <a:solidFill>
                <a:schemeClr val="bg1"/>
              </a:solidFill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</a:rPr>
              <a:t>(ZBR) Dete </a:t>
            </a:r>
            <a:r>
              <a:rPr lang="en-US" dirty="0" err="1">
                <a:solidFill>
                  <a:schemeClr val="bg1"/>
                </a:solidFill>
              </a:rPr>
              <a:t>samo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obezbeđuje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pomoć</a:t>
            </a:r>
            <a:r>
              <a:rPr lang="sr-Latn-RS" dirty="0">
                <a:solidFill>
                  <a:schemeClr val="bg1"/>
                </a:solidFill>
              </a:rPr>
              <a:t> (smoregulacija) i sposobno je da samostalno izvede zadatak (inter</a:t>
            </a:r>
            <a:r>
              <a:rPr lang="en-US" dirty="0" err="1">
                <a:solidFill>
                  <a:schemeClr val="bg1"/>
                </a:solidFill>
              </a:rPr>
              <a:t>nali</a:t>
            </a:r>
            <a:r>
              <a:rPr lang="sr-Latn-RS" dirty="0">
                <a:solidFill>
                  <a:schemeClr val="bg1"/>
                </a:solidFill>
              </a:rPr>
              <a:t>zacija).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9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66699" y="979937"/>
            <a:ext cx="8940581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altLang="en-US" sz="2200" dirty="0">
                <a:solidFill>
                  <a:schemeClr val="bg1"/>
                </a:solidFill>
              </a:rPr>
              <a:t>Socijalna interakcija je potreban, ali ne i dovoljan uslov za kognitivni razvoj deteta. Da bi kroz saradnju sa kompetentnijom osobom dete formiralo novu kognitivnu funkciju potrebno je da budu ispunjeni određeni uslovi.</a:t>
            </a:r>
          </a:p>
          <a:p>
            <a:pPr marL="0" indent="0">
              <a:buNone/>
            </a:pPr>
            <a:endParaRPr lang="sr-Latn-RS" altLang="en-US" sz="2200" dirty="0">
              <a:solidFill>
                <a:schemeClr val="bg1"/>
              </a:solidFill>
            </a:endParaRPr>
          </a:p>
          <a:p>
            <a:r>
              <a:rPr lang="en-US" altLang="en-US" sz="2200" dirty="0" err="1">
                <a:solidFill>
                  <a:schemeClr val="bg1"/>
                </a:solidFill>
              </a:rPr>
              <a:t>Dete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treba</a:t>
            </a:r>
            <a:r>
              <a:rPr lang="en-US" altLang="en-US" sz="2200" dirty="0">
                <a:solidFill>
                  <a:schemeClr val="bg1"/>
                </a:solidFill>
              </a:rPr>
              <a:t> da </a:t>
            </a:r>
            <a:r>
              <a:rPr lang="en-US" altLang="en-US" sz="2200" dirty="0" err="1">
                <a:solidFill>
                  <a:schemeClr val="bg1"/>
                </a:solidFill>
              </a:rPr>
              <a:t>učestvuje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</a:rPr>
              <a:t>aktivno</a:t>
            </a:r>
            <a:r>
              <a:rPr lang="en-US" altLang="en-US" sz="2200" dirty="0">
                <a:solidFill>
                  <a:schemeClr val="bg1"/>
                </a:solidFill>
              </a:rPr>
              <a:t> u </a:t>
            </a:r>
            <a:r>
              <a:rPr lang="en-US" altLang="en-US" sz="2200" dirty="0" err="1">
                <a:solidFill>
                  <a:schemeClr val="bg1"/>
                </a:solidFill>
              </a:rPr>
              <a:t>procesu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interakcije</a:t>
            </a:r>
            <a:r>
              <a:rPr lang="en-US" altLang="en-US" sz="2200" dirty="0">
                <a:solidFill>
                  <a:schemeClr val="bg1"/>
                </a:solidFill>
              </a:rPr>
              <a:t> s </a:t>
            </a:r>
            <a:r>
              <a:rPr lang="en-US" altLang="en-US" sz="2200" dirty="0" err="1">
                <a:solidFill>
                  <a:schemeClr val="bg1"/>
                </a:solidFill>
              </a:rPr>
              <a:t>odraslom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osobom</a:t>
            </a:r>
            <a:r>
              <a:rPr lang="sr-Latn-RS" altLang="en-US" sz="2200" dirty="0">
                <a:solidFill>
                  <a:schemeClr val="bg1"/>
                </a:solidFill>
              </a:rPr>
              <a:t>.</a:t>
            </a:r>
            <a:endParaRPr lang="en-US" altLang="en-US" sz="2200" dirty="0">
              <a:solidFill>
                <a:schemeClr val="bg1"/>
              </a:solidFill>
            </a:endParaRPr>
          </a:p>
          <a:p>
            <a:r>
              <a:rPr lang="en-US" altLang="en-US" sz="2200" dirty="0" err="1">
                <a:solidFill>
                  <a:schemeClr val="bg1"/>
                </a:solidFill>
              </a:rPr>
              <a:t>Treba</a:t>
            </a:r>
            <a:r>
              <a:rPr lang="en-US" altLang="en-US" sz="2200" dirty="0">
                <a:solidFill>
                  <a:schemeClr val="bg1"/>
                </a:solidFill>
              </a:rPr>
              <a:t> da se </a:t>
            </a:r>
            <a:r>
              <a:rPr lang="en-US" altLang="en-US" sz="2200" dirty="0" err="1">
                <a:solidFill>
                  <a:schemeClr val="bg1"/>
                </a:solidFill>
              </a:rPr>
              <a:t>formira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</a:rPr>
              <a:t>zajednička</a:t>
            </a:r>
            <a:r>
              <a:rPr lang="en-US" altLang="en-US" sz="2200" b="1" dirty="0">
                <a:solidFill>
                  <a:schemeClr val="bg1"/>
                </a:solidFill>
              </a:rPr>
              <a:t> </a:t>
            </a:r>
            <a:r>
              <a:rPr lang="en-US" altLang="en-US" sz="2200" b="1" dirty="0" err="1">
                <a:solidFill>
                  <a:schemeClr val="bg1"/>
                </a:solidFill>
              </a:rPr>
              <a:t>aktivnost</a:t>
            </a:r>
            <a:r>
              <a:rPr lang="en-US" altLang="en-US" sz="2200" b="1" dirty="0">
                <a:solidFill>
                  <a:schemeClr val="bg1"/>
                </a:solidFill>
              </a:rPr>
              <a:t> </a:t>
            </a:r>
            <a:r>
              <a:rPr lang="en-US" altLang="en-US" sz="2200" dirty="0">
                <a:solidFill>
                  <a:schemeClr val="bg1"/>
                </a:solidFill>
              </a:rPr>
              <a:t>(</a:t>
            </a:r>
            <a:r>
              <a:rPr lang="en-US" altLang="en-US" sz="2200" dirty="0" err="1">
                <a:solidFill>
                  <a:schemeClr val="bg1"/>
                </a:solidFill>
              </a:rPr>
              <a:t>aktivnost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čiji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tok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i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struktura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zavise</a:t>
            </a:r>
            <a:r>
              <a:rPr lang="en-US" altLang="en-US" sz="2200" dirty="0">
                <a:solidFill>
                  <a:schemeClr val="bg1"/>
                </a:solidFill>
              </a:rPr>
              <a:t> od </a:t>
            </a:r>
            <a:r>
              <a:rPr lang="en-US" altLang="en-US" sz="2200" dirty="0" err="1">
                <a:solidFill>
                  <a:schemeClr val="bg1"/>
                </a:solidFill>
              </a:rPr>
              <a:t>oba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sr-Latn-RS" altLang="en-US" sz="2200" dirty="0">
                <a:solidFill>
                  <a:schemeClr val="bg1"/>
                </a:solidFill>
              </a:rPr>
              <a:t>učesnika</a:t>
            </a:r>
            <a:r>
              <a:rPr lang="en-US" altLang="en-US" sz="2200" dirty="0">
                <a:solidFill>
                  <a:schemeClr val="bg1"/>
                </a:solidFill>
              </a:rPr>
              <a:t>, a ne </a:t>
            </a:r>
            <a:r>
              <a:rPr lang="en-US" altLang="en-US" sz="2200" dirty="0" err="1">
                <a:solidFill>
                  <a:schemeClr val="bg1"/>
                </a:solidFill>
              </a:rPr>
              <a:t>samo</a:t>
            </a:r>
            <a:r>
              <a:rPr lang="en-US" altLang="en-US" sz="2200" dirty="0">
                <a:solidFill>
                  <a:schemeClr val="bg1"/>
                </a:solidFill>
              </a:rPr>
              <a:t> od </a:t>
            </a:r>
            <a:r>
              <a:rPr lang="en-US" altLang="en-US" sz="2200" dirty="0" err="1">
                <a:solidFill>
                  <a:schemeClr val="bg1"/>
                </a:solidFill>
              </a:rPr>
              <a:t>jednog</a:t>
            </a:r>
            <a:r>
              <a:rPr lang="en-US" altLang="en-US" sz="2200" dirty="0">
                <a:solidFill>
                  <a:schemeClr val="bg1"/>
                </a:solidFill>
              </a:rPr>
              <a:t>)</a:t>
            </a:r>
            <a:r>
              <a:rPr lang="sr-Latn-RS" altLang="en-US" sz="2200" dirty="0">
                <a:solidFill>
                  <a:schemeClr val="bg1"/>
                </a:solidFill>
              </a:rPr>
              <a:t>.</a:t>
            </a:r>
            <a:endParaRPr lang="en-US" altLang="en-US" sz="2200" dirty="0">
              <a:solidFill>
                <a:schemeClr val="bg1"/>
              </a:solidFill>
            </a:endParaRPr>
          </a:p>
          <a:p>
            <a:r>
              <a:rPr lang="en-US" altLang="en-US" sz="2200" dirty="0" err="1">
                <a:solidFill>
                  <a:schemeClr val="bg1"/>
                </a:solidFill>
              </a:rPr>
              <a:t>Zadatak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koji</a:t>
            </a:r>
            <a:r>
              <a:rPr lang="en-US" altLang="en-US" sz="2200" dirty="0">
                <a:solidFill>
                  <a:schemeClr val="bg1"/>
                </a:solidFill>
              </a:rPr>
              <a:t> se </a:t>
            </a:r>
            <a:r>
              <a:rPr lang="en-US" altLang="en-US" sz="2200" dirty="0" err="1">
                <a:solidFill>
                  <a:schemeClr val="bg1"/>
                </a:solidFill>
              </a:rPr>
              <a:t>rešava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treba</a:t>
            </a:r>
            <a:r>
              <a:rPr lang="en-US" altLang="en-US" sz="2200" dirty="0">
                <a:solidFill>
                  <a:schemeClr val="bg1"/>
                </a:solidFill>
              </a:rPr>
              <a:t> da </a:t>
            </a:r>
            <a:r>
              <a:rPr lang="en-US" altLang="en-US" sz="2200" dirty="0" err="1">
                <a:solidFill>
                  <a:schemeClr val="bg1"/>
                </a:solidFill>
              </a:rPr>
              <a:t>bude</a:t>
            </a:r>
            <a:r>
              <a:rPr lang="en-US" altLang="en-US" sz="2200" dirty="0">
                <a:solidFill>
                  <a:schemeClr val="bg1"/>
                </a:solidFill>
              </a:rPr>
              <a:t> u </a:t>
            </a:r>
            <a:r>
              <a:rPr lang="en-US" altLang="en-US" sz="2200" b="1" dirty="0">
                <a:solidFill>
                  <a:schemeClr val="bg1"/>
                </a:solidFill>
              </a:rPr>
              <a:t>ZNR</a:t>
            </a:r>
            <a:r>
              <a:rPr lang="en-US" altLang="en-US" sz="2200" dirty="0">
                <a:solidFill>
                  <a:schemeClr val="bg1"/>
                </a:solidFill>
              </a:rPr>
              <a:t>, </a:t>
            </a:r>
            <a:r>
              <a:rPr lang="en-US" altLang="en-US" sz="2200" dirty="0" err="1">
                <a:solidFill>
                  <a:schemeClr val="bg1"/>
                </a:solidFill>
              </a:rPr>
              <a:t>tj</a:t>
            </a:r>
            <a:r>
              <a:rPr lang="en-US" altLang="en-US" sz="2200" dirty="0">
                <a:solidFill>
                  <a:schemeClr val="bg1"/>
                </a:solidFill>
              </a:rPr>
              <a:t>. </a:t>
            </a:r>
            <a:r>
              <a:rPr lang="en-US" altLang="en-US" sz="2200" dirty="0" err="1">
                <a:solidFill>
                  <a:schemeClr val="bg1"/>
                </a:solidFill>
              </a:rPr>
              <a:t>treba</a:t>
            </a:r>
            <a:r>
              <a:rPr lang="en-US" altLang="en-US" sz="2200" dirty="0">
                <a:solidFill>
                  <a:schemeClr val="bg1"/>
                </a:solidFill>
              </a:rPr>
              <a:t> da </a:t>
            </a:r>
            <a:r>
              <a:rPr lang="en-US" altLang="en-US" sz="2200" dirty="0" err="1">
                <a:solidFill>
                  <a:schemeClr val="bg1"/>
                </a:solidFill>
              </a:rPr>
              <a:t>bude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takav</a:t>
            </a:r>
            <a:r>
              <a:rPr lang="en-US" altLang="en-US" sz="2200" dirty="0">
                <a:solidFill>
                  <a:schemeClr val="bg1"/>
                </a:solidFill>
              </a:rPr>
              <a:t> da </a:t>
            </a:r>
            <a:r>
              <a:rPr lang="en-US" altLang="en-US" sz="2200" dirty="0" err="1">
                <a:solidFill>
                  <a:schemeClr val="bg1"/>
                </a:solidFill>
              </a:rPr>
              <a:t>zahteva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sposobnosti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i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strukture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koje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pripadaju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sledećoj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fazi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kognitivnog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razvoja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deteta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en-US" sz="2200" dirty="0" err="1">
                <a:solidFill>
                  <a:schemeClr val="bg1"/>
                </a:solidFill>
              </a:rPr>
              <a:t>Odrasli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treba</a:t>
            </a:r>
            <a:r>
              <a:rPr lang="en-US" altLang="en-US" sz="2200" dirty="0">
                <a:solidFill>
                  <a:schemeClr val="bg1"/>
                </a:solidFill>
              </a:rPr>
              <a:t> da </a:t>
            </a:r>
            <a:r>
              <a:rPr lang="en-US" altLang="en-US" sz="2200" dirty="0" err="1">
                <a:solidFill>
                  <a:schemeClr val="bg1"/>
                </a:solidFill>
              </a:rPr>
              <a:t>omogući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detetu</a:t>
            </a:r>
            <a:r>
              <a:rPr lang="en-US" altLang="en-US" sz="2200" dirty="0">
                <a:solidFill>
                  <a:schemeClr val="bg1"/>
                </a:solidFill>
              </a:rPr>
              <a:t> da </a:t>
            </a:r>
            <a:r>
              <a:rPr lang="en-US" altLang="en-US" sz="2200" dirty="0" err="1">
                <a:solidFill>
                  <a:schemeClr val="bg1"/>
                </a:solidFill>
              </a:rPr>
              <a:t>postepeno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preuzima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kontrolu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nad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strategijom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koju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su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zajednički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formirali</a:t>
            </a:r>
            <a:r>
              <a:rPr lang="en-US" altLang="en-US" sz="2200" dirty="0">
                <a:solidFill>
                  <a:schemeClr val="bg1"/>
                </a:solidFill>
              </a:rPr>
              <a:t>, </a:t>
            </a:r>
            <a:r>
              <a:rPr lang="en-US" altLang="en-US" sz="2200" dirty="0" err="1">
                <a:solidFill>
                  <a:schemeClr val="bg1"/>
                </a:solidFill>
              </a:rPr>
              <a:t>tj</a:t>
            </a:r>
            <a:r>
              <a:rPr lang="en-US" altLang="en-US" sz="2200" dirty="0">
                <a:solidFill>
                  <a:schemeClr val="bg1"/>
                </a:solidFill>
              </a:rPr>
              <a:t>. da </a:t>
            </a:r>
            <a:r>
              <a:rPr lang="en-US" altLang="en-US" sz="2200" dirty="0" err="1">
                <a:solidFill>
                  <a:schemeClr val="bg1"/>
                </a:solidFill>
              </a:rPr>
              <a:t>omogući</a:t>
            </a:r>
            <a:r>
              <a:rPr lang="sr-Latn-R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</a:rPr>
              <a:t>proces</a:t>
            </a:r>
            <a:r>
              <a:rPr lang="sr-Latn-RS" altLang="en-US" sz="2200" dirty="0">
                <a:solidFill>
                  <a:schemeClr val="bg1"/>
                </a:solidFill>
              </a:rPr>
              <a:t> </a:t>
            </a:r>
            <a:r>
              <a:rPr lang="en-US" altLang="en-US" sz="2200" dirty="0">
                <a:solidFill>
                  <a:schemeClr val="bg1"/>
                </a:solidFill>
              </a:rPr>
              <a:t>inter</a:t>
            </a:r>
            <a:r>
              <a:rPr lang="sr-Latn-RS" altLang="en-US" sz="2200" dirty="0">
                <a:solidFill>
                  <a:schemeClr val="bg1"/>
                </a:solidFill>
              </a:rPr>
              <a:t>nalizacije.</a:t>
            </a:r>
            <a:r>
              <a:rPr lang="en-US" altLang="en-US" sz="2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319" y="381000"/>
            <a:ext cx="904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Preduslovi za formiranje novih kognitivnih sposobnosti</a:t>
            </a:r>
            <a:r>
              <a:rPr lang="sr-Latn-R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(Baucal, 2003)</a:t>
            </a:r>
            <a:endParaRPr lang="en-US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50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22690" y="1066800"/>
            <a:ext cx="8024220" cy="487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CS" sz="2000" dirty="0">
                <a:solidFill>
                  <a:schemeClr val="bg1"/>
                </a:solidFill>
              </a:rPr>
              <a:t>Osnovna razlika: Vigotski naglašava socijalne i kulturne uticaje na kognitivni razvoj, dok Pijaže smatra da je razvoj uslovljen pre svega biološkim činiocima.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CS" sz="2000" dirty="0">
                <a:solidFill>
                  <a:schemeClr val="bg1"/>
                </a:solidFill>
              </a:rPr>
              <a:t>Pijaže </a:t>
            </a:r>
            <a:r>
              <a:rPr lang="en-US" sz="2000" dirty="0" err="1">
                <a:solidFill>
                  <a:schemeClr val="bg1"/>
                </a:solidFill>
              </a:rPr>
              <a:t>nagla</a:t>
            </a:r>
            <a:r>
              <a:rPr lang="sr-Latn-RS" sz="2000" dirty="0">
                <a:solidFill>
                  <a:schemeClr val="bg1"/>
                </a:solidFill>
              </a:rPr>
              <a:t>šava</a:t>
            </a:r>
            <a:r>
              <a:rPr lang="sr-Latn-CS" sz="2000" dirty="0">
                <a:solidFill>
                  <a:schemeClr val="bg1"/>
                </a:solidFill>
              </a:rPr>
              <a:t> detetove vlastite i samostalne napore u procesu konstrukcije znanja i kognitivnog razvoja. </a:t>
            </a:r>
            <a:br>
              <a:rPr lang="sr-Latn-CS" sz="2000" dirty="0">
                <a:solidFill>
                  <a:schemeClr val="bg1"/>
                </a:solidFill>
              </a:rPr>
            </a:br>
            <a:r>
              <a:rPr lang="sr-Latn-CS" sz="2000" dirty="0">
                <a:solidFill>
                  <a:schemeClr val="bg1"/>
                </a:solidFill>
              </a:rPr>
              <a:t>Vigotski ističe socijalnu dimenziju aktivnosti deteta. Razvoj vidi kao kulturno- istorijski, a ne samo kao biološki proces.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Pijaže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smatra</a:t>
            </a:r>
            <a:r>
              <a:rPr lang="en-US" sz="2000" dirty="0">
                <a:solidFill>
                  <a:schemeClr val="bg1"/>
                </a:solidFill>
              </a:rPr>
              <a:t> da </a:t>
            </a:r>
            <a:r>
              <a:rPr lang="en-US" sz="2000" dirty="0" err="1">
                <a:solidFill>
                  <a:schemeClr val="bg1"/>
                </a:solidFill>
              </a:rPr>
              <a:t>učenje</a:t>
            </a:r>
            <a:r>
              <a:rPr lang="en-US" sz="2000" dirty="0">
                <a:solidFill>
                  <a:schemeClr val="bg1"/>
                </a:solidFill>
              </a:rPr>
              <a:t> ne </a:t>
            </a:r>
            <a:r>
              <a:rPr lang="en-US" sz="2000" dirty="0" err="1">
                <a:solidFill>
                  <a:schemeClr val="bg1"/>
                </a:solidFill>
              </a:rPr>
              <a:t>utiče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razvoj</a:t>
            </a:r>
            <a:r>
              <a:rPr lang="sr-Latn-RS" sz="2000" dirty="0">
                <a:solidFill>
                  <a:schemeClr val="bg1"/>
                </a:solidFill>
              </a:rPr>
              <a:t>,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već</a:t>
            </a:r>
            <a:r>
              <a:rPr lang="en-US" sz="2000" dirty="0">
                <a:solidFill>
                  <a:schemeClr val="bg1"/>
                </a:solidFill>
              </a:rPr>
              <a:t> da </a:t>
            </a:r>
            <a:r>
              <a:rPr lang="en-US" sz="2000" dirty="0" err="1">
                <a:solidFill>
                  <a:schemeClr val="bg1"/>
                </a:solidFill>
              </a:rPr>
              <a:t>učenje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treba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prilagoditi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razvoju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r>
              <a:rPr lang="sr-Latn-RS" sz="2000" dirty="0">
                <a:solidFill>
                  <a:schemeClr val="bg1"/>
                </a:solidFill>
              </a:rPr>
              <a:t> </a:t>
            </a:r>
            <a:br>
              <a:rPr lang="sr-Latn-RS" sz="2000" dirty="0">
                <a:solidFill>
                  <a:schemeClr val="bg1"/>
                </a:solidFill>
              </a:rPr>
            </a:br>
            <a:r>
              <a:rPr lang="en-US" sz="2000" dirty="0" err="1">
                <a:solidFill>
                  <a:schemeClr val="bg1"/>
                </a:solidFill>
              </a:rPr>
              <a:t>Vigotski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smatra</a:t>
            </a:r>
            <a:r>
              <a:rPr lang="en-US" sz="2000" dirty="0">
                <a:solidFill>
                  <a:schemeClr val="bg1"/>
                </a:solidFill>
              </a:rPr>
              <a:t> da </a:t>
            </a:r>
            <a:r>
              <a:rPr lang="en-US" sz="2000" dirty="0" err="1">
                <a:solidFill>
                  <a:schemeClr val="bg1"/>
                </a:solidFill>
              </a:rPr>
              <a:t>učenje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utiče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razvoj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kroz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socijalnu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interakciju</a:t>
            </a:r>
            <a:r>
              <a:rPr lang="sr-Latn-RS" sz="2000" dirty="0">
                <a:solidFill>
                  <a:schemeClr val="bg1"/>
                </a:solidFill>
              </a:rPr>
              <a:t> i da učenje treba da ide ispred razvoja ličnosti, jer mentalni i emocionalni razvoj dece može se ostvariti samo preko umnog napora.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269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Pijaže vs. Vigotski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5990" y="914400"/>
            <a:ext cx="87630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CS" sz="1600" dirty="0">
                <a:solidFill>
                  <a:schemeClr val="bg1"/>
                </a:solidFill>
              </a:rPr>
              <a:t>Poznavanje kognitivnih mogućnosti dece pomaže vaspitaču da postavi ciljeve i zadatke, odabere sadržaje i realizuje aktivnosti koje su primerene mogućnostima i afinitetima dece predškolskog uzrata.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CS" sz="1600" dirty="0">
                <a:solidFill>
                  <a:schemeClr val="bg1"/>
                </a:solidFill>
              </a:rPr>
              <a:t>Zadaci se moraju formulisati precizno da bi se realizovali i da se pritom vodi računa o vremenu trajanja aktivnosti i postignutim efektima.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CS" sz="1600" dirty="0">
                <a:solidFill>
                  <a:schemeClr val="bg1"/>
                </a:solidFill>
              </a:rPr>
              <a:t>Pri formiranju matematičkih pojmova vodimo računa da se adekvatnim organizovanjem aktivnosti razvijaju sposobnosti i komponente ličnosti deteta (intelektualna, moralna, emocionalna, socijalna, radna, estetska i fizička).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CS" sz="1600" dirty="0">
                <a:solidFill>
                  <a:schemeClr val="bg1"/>
                </a:solidFill>
              </a:rPr>
              <a:t>Saznajne sposobnosti dece na ovom uzrastu razvijaju se podsticanjem i provociranjem interesovanja, izazivanjem radoznalosti i primenom mentalnih operacija dece (otkrivanje, ispitivanje, dodavanje, oduzimanje, klasifikovanje , grupisanje, pridruživanje i sl.).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sr-Latn-CS" sz="1600" dirty="0"/>
              <a:t>Vaspitač treba da prati razmišljanja dece i da ih vodi kroz proces razvijanja matematičkih pojmova. Na postavljena pitanja treba da daje razumljive i shvatljive odgovore deci, a ne samo da nameće svoja pitanja, razmišljanja i zaključke.</a:t>
            </a:r>
            <a:endParaRPr lang="sr-Latn-CS" sz="1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sr-Latn-CS" sz="1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sr-Latn-CS" sz="1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sr-Latn-CS" sz="16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269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Pijaže i Vigotski - pedagoške implikacije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718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2.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Karakteristike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pojedinih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faza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mentalnog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razvoja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dece</a:t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5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672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Ka</a:t>
            </a:r>
            <a:r>
              <a:rPr lang="sr-Latn-R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ko raste pamet?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pia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80030"/>
            <a:ext cx="1885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12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1369544"/>
            <a:ext cx="9089835" cy="7011229"/>
            <a:chOff x="609600" y="1369544"/>
            <a:chExt cx="9089835" cy="7011229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2438339799"/>
                </p:ext>
              </p:extLst>
            </p:nvPr>
          </p:nvGraphicFramePr>
          <p:xfrm>
            <a:off x="914400" y="3046773"/>
            <a:ext cx="8785035" cy="533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9" name="Picture 3" descr="PSDV009a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58" t="20812" r="7285"/>
            <a:stretch/>
          </p:blipFill>
          <p:spPr bwMode="auto">
            <a:xfrm>
              <a:off x="609600" y="1416947"/>
              <a:ext cx="1066800" cy="151857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 descr="PSDV009b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72" t="23875" r="5256"/>
            <a:stretch/>
          </p:blipFill>
          <p:spPr bwMode="auto">
            <a:xfrm>
              <a:off x="2756066" y="1400914"/>
              <a:ext cx="1213778" cy="152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 descr="PSDV009c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25" t="19255" r="6066"/>
            <a:stretch/>
          </p:blipFill>
          <p:spPr bwMode="auto">
            <a:xfrm>
              <a:off x="5049510" y="1400914"/>
              <a:ext cx="1198890" cy="154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 descr="PSDV009d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64" t="24916" r="12921" b="3276"/>
            <a:stretch/>
          </p:blipFill>
          <p:spPr bwMode="auto">
            <a:xfrm>
              <a:off x="7162800" y="1369544"/>
              <a:ext cx="1205512" cy="156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90" y="270579"/>
            <a:ext cx="8229600" cy="8724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</a:t>
            </a:r>
            <a:r>
              <a:rPr lang="sr-Latn-R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ze kognitivnog razvoja po Pijažeu 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001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627121040"/>
              </p:ext>
            </p:extLst>
          </p:nvPr>
        </p:nvGraphicFramePr>
        <p:xfrm>
          <a:off x="294090" y="3362549"/>
          <a:ext cx="8458200" cy="3384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9268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90" y="651579"/>
            <a:ext cx="8229600" cy="872421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Senzomotorna faza 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190" y="2362200"/>
            <a:ext cx="8610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r-Latn-CS" altLang="en-US" sz="2800" dirty="0">
                <a:solidFill>
                  <a:schemeClr val="bg1"/>
                </a:solidFill>
              </a:rPr>
              <a:t>„Odista, tokom ovog perioda dete osvaja, pomoću opažaja i pokreta, čitav praktični univerzum koji ga okružuje“</a:t>
            </a:r>
          </a:p>
          <a:p>
            <a:pPr algn="r"/>
            <a:endParaRPr lang="sr-Latn-CS" altLang="en-US" sz="2800" dirty="0">
              <a:solidFill>
                <a:schemeClr val="bg1"/>
              </a:solidFill>
            </a:endParaRPr>
          </a:p>
          <a:p>
            <a:pPr algn="r"/>
            <a:r>
              <a:rPr lang="sr-Latn-CS" altLang="en-US" sz="2800" dirty="0">
                <a:solidFill>
                  <a:schemeClr val="bg1"/>
                </a:solidFill>
              </a:rPr>
              <a:t>Pijaže i Inhelder, 1996</a:t>
            </a:r>
            <a:endParaRPr lang="en-US" alt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6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690" y="152400"/>
            <a:ext cx="8229600" cy="872421"/>
          </a:xfrm>
        </p:spPr>
        <p:txBody>
          <a:bodyPr>
            <a:normAutofit/>
          </a:bodyPr>
          <a:lstStyle/>
          <a:p>
            <a:r>
              <a:rPr lang="sr-Latn-R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Senzomotorna faza 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090" y="990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Traje </a:t>
            </a:r>
            <a:r>
              <a:rPr lang="en-GB" dirty="0">
                <a:solidFill>
                  <a:schemeClr val="bg1"/>
                </a:solidFill>
              </a:rPr>
              <a:t>od </a:t>
            </a:r>
            <a:r>
              <a:rPr lang="en-GB" dirty="0" err="1">
                <a:solidFill>
                  <a:schemeClr val="bg1"/>
                </a:solidFill>
              </a:rPr>
              <a:t>rođenja</a:t>
            </a:r>
            <a:r>
              <a:rPr lang="en-GB" dirty="0">
                <a:solidFill>
                  <a:schemeClr val="bg1"/>
                </a:solidFill>
              </a:rPr>
              <a:t> do </a:t>
            </a:r>
            <a:r>
              <a:rPr lang="en-GB" dirty="0" err="1">
                <a:solidFill>
                  <a:schemeClr val="bg1"/>
                </a:solidFill>
              </a:rPr>
              <a:t>druge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godine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odnosno</a:t>
            </a:r>
            <a:r>
              <a:rPr lang="en-GB" dirty="0">
                <a:solidFill>
                  <a:schemeClr val="bg1"/>
                </a:solidFill>
              </a:rPr>
              <a:t> do </a:t>
            </a:r>
            <a:r>
              <a:rPr lang="en-GB" dirty="0" err="1">
                <a:solidFill>
                  <a:schemeClr val="bg1"/>
                </a:solidFill>
              </a:rPr>
              <a:t>pojave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govora</a:t>
            </a:r>
            <a:r>
              <a:rPr lang="sr-Latn-R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4090" y="138040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Kako dete saznaje stvarnost tokom senzomotorne faze?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9777" y="1773620"/>
            <a:ext cx="86868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bg1"/>
                </a:solidFill>
              </a:rPr>
              <a:t>I</a:t>
            </a:r>
            <a:r>
              <a:rPr lang="en-US" dirty="0" err="1">
                <a:solidFill>
                  <a:schemeClr val="bg1"/>
                </a:solidFill>
              </a:rPr>
              <a:t>sključivo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svoja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R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senzorna</a:t>
            </a:r>
            <a:r>
              <a:rPr lang="sr-Latn-R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čulna</a:t>
            </a:r>
            <a:r>
              <a:rPr lang="sr-Latn-RS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iskustva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kroz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motorno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mišićno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izvršavanje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radnji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manipulacija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lokomocija</a:t>
            </a:r>
            <a:r>
              <a:rPr lang="en-US" dirty="0">
                <a:solidFill>
                  <a:schemeClr val="bg1"/>
                </a:solidFill>
              </a:rPr>
              <a:t>).</a:t>
            </a:r>
            <a:endParaRPr lang="sr-Latn-RS" dirty="0">
              <a:solidFill>
                <a:schemeClr val="bg1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bg1"/>
                </a:solidFill>
              </a:rPr>
              <a:t>Putem </a:t>
            </a:r>
            <a:r>
              <a:rPr lang="en-US" dirty="0" err="1">
                <a:solidFill>
                  <a:schemeClr val="bg1"/>
                </a:solidFill>
              </a:rPr>
              <a:t>akcija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predmetima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neposredne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okoline</a:t>
            </a:r>
            <a:r>
              <a:rPr lang="sr-Latn-R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090" y="332789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Dete postepeno ovladava nekim čulnim iskustvima bitnim za razvoj matematičkih pojmova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matematičkog mišljenja: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777" y="3970811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bg1"/>
                </a:solidFill>
              </a:rPr>
              <a:t>Ovladava govorom, hodom, koordinacijom pokreta u prostoru;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bg1"/>
                </a:solidFill>
              </a:rPr>
              <a:t>Pronalazi sakriveni predmet;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bg1"/>
                </a:solidFill>
              </a:rPr>
              <a:t>Na sebi može da pokaže pet delova;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bg1"/>
                </a:solidFill>
              </a:rPr>
              <a:t>Iz gomile izvlači jedan predmet po nalogu;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sr-Latn-RS" dirty="0">
                <a:solidFill>
                  <a:schemeClr val="bg1"/>
                </a:solidFill>
              </a:rPr>
              <a:t>Uči uviđanjem i dovodi predmete u međusobnu vezu...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4400" y="2683267"/>
                <a:ext cx="57912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R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R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⇓</m:t>
                    </m:r>
                  </m:oMath>
                </a14:m>
                <a:r>
                  <a:rPr lang="sr-Latn-RS" dirty="0">
                    <a:solidFill>
                      <a:schemeClr val="bg1"/>
                    </a:solidFill>
                  </a:rPr>
                  <a:t> </a:t>
                </a:r>
                <a:br>
                  <a:rPr lang="sr-Latn-RS" dirty="0">
                    <a:solidFill>
                      <a:schemeClr val="bg1"/>
                    </a:solidFill>
                  </a:rPr>
                </a:br>
                <a:r>
                  <a:rPr lang="sr-Latn-RS" dirty="0">
                    <a:solidFill>
                      <a:schemeClr val="bg1"/>
                    </a:solidFill>
                  </a:rPr>
                  <a:t>   </a:t>
                </a:r>
                <a:r>
                  <a:rPr lang="sr-Latn-R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Dete je upućeno na direktnu interakciju sa sredinom.</a:t>
                </a:r>
                <a:endParaRPr lang="en-US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683267"/>
                <a:ext cx="5791200" cy="646331"/>
              </a:xfrm>
              <a:prstGeom prst="rect">
                <a:avLst/>
              </a:prstGeom>
              <a:blipFill>
                <a:blip r:embed="rId3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2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uiExpand="1" build="p"/>
      <p:bldP spid="9" grpId="0" build="p"/>
      <p:bldP spid="10" grpId="0" uiExpand="1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269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Preoperaciona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r-Latn-R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faza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090" y="90463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Traje otprilike od 2. do 6. godine.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952" y="219479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Najvažnije svojstvo preoperacionalnog stadijuma jeste javljanje </a:t>
            </a:r>
            <a:r>
              <a:rPr lang="sr-Latn-R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semiotičke</a:t>
            </a:r>
            <a:r>
              <a:rPr lang="sr-Latn-R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sr-Latn-R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(simboličke) funkcije</a:t>
            </a:r>
            <a:r>
              <a:rPr lang="sr-Latn-RS" b="1" dirty="0">
                <a:solidFill>
                  <a:schemeClr val="bg1"/>
                </a:solidFill>
              </a:rPr>
              <a:t>.</a:t>
            </a:r>
            <a:r>
              <a:rPr lang="sr-Latn-R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10" y="2915089"/>
            <a:ext cx="852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1600" dirty="0">
                <a:solidFill>
                  <a:schemeClr val="bg1"/>
                </a:solidFill>
              </a:rPr>
              <a:t>Pijaže je određuje kao sposobnost da se stvaraju i koriste simboli (oznake) – reči, slike, gestovi, znakovi, mentalne slike, simboličke igre, kako bi se nešto (predmet, događaj, osoba, itd.) što nije neposredno prisutno reprezentovalo pomoću njih.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090" y="37338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Pijaže smatra da dete ovog uzrasta još uvek nije u stanju da logički zaključjuje i da preoperacionu fazu karakteriše </a:t>
            </a:r>
            <a:r>
              <a:rPr lang="sr-Latn-R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intuitivno mišljenje</a:t>
            </a:r>
            <a:r>
              <a:rPr lang="sr-Latn-R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952" y="4343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1600" dirty="0">
                <a:solidFill>
                  <a:schemeClr val="bg1"/>
                </a:solidFill>
              </a:rPr>
              <a:t>Dete do saznanja dolazi naslućivanjem, predosećanjem. Sposobno je da predvidi (anticipira) rezultat akcije koju ne izvršava mehanički, već priziva intuitivno mišljenje koje obavlja pomoću mentalnih slika (predstava, tj. reprezentacija).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090" y="1263453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Preoperaciona faza je obeležena brojnim promenama u detetovom razvoju i funkcionisanju: sposobnost pamćenja se povećava; dete obogaćuje rečnik; dolazi do fomiranja većeg broja pojmova.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344" y="5105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r-Latn-RS" sz="1600" dirty="0">
                <a:solidFill>
                  <a:schemeClr val="bg1"/>
                </a:solidFill>
              </a:rPr>
              <a:t>Intuitivno mišljenje je potčinjeno opažaju, odnosno dete shvata samo one kvantitativne i prostorne odnose koji su perceptivno dati.</a:t>
            </a:r>
          </a:p>
        </p:txBody>
      </p:sp>
    </p:spTree>
    <p:extLst>
      <p:ext uri="{BB962C8B-B14F-4D97-AF65-F5344CB8AC3E}">
        <p14:creationId xmlns:p14="http://schemas.microsoft.com/office/powerpoint/2010/main" val="23938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001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52269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Preoperaciona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r-Latn-R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faza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090" y="1109246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Bitne karakteristike mišljenja dece na preoperacionom nivou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50596780"/>
              </p:ext>
            </p:extLst>
          </p:nvPr>
        </p:nvGraphicFramePr>
        <p:xfrm>
          <a:off x="324797" y="2362200"/>
          <a:ext cx="8458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8377" y="1532692"/>
            <a:ext cx="77614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hlinkClick r:id="rId7"/>
              </a:rPr>
              <a:t>https://www.youtube.com/watch?v=GLj0IZFLKvg</a:t>
            </a:r>
            <a:r>
              <a:rPr lang="sr-Latn-RS" sz="1400" dirty="0"/>
              <a:t>       </a:t>
            </a:r>
            <a:r>
              <a:rPr lang="sr-Latn-RS" sz="1400" dirty="0">
                <a:hlinkClick r:id="rId8"/>
              </a:rPr>
              <a:t>https://www.youtube.com/watch?v=gnArvcWaH6I</a:t>
            </a:r>
            <a:r>
              <a:rPr lang="sr-Latn-RS" sz="1400" dirty="0"/>
              <a:t>  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hlinkClick r:id="rId9"/>
              </a:rPr>
              <a:t>https://www.youtube.com/watch?v=OinqFgsIbh0</a:t>
            </a:r>
            <a:r>
              <a:rPr lang="sr-Latn-RS" sz="1400" dirty="0"/>
              <a:t>      </a:t>
            </a:r>
            <a:r>
              <a:rPr lang="sr-Latn-RS" sz="1400" dirty="0">
                <a:hlinkClick r:id="rId10"/>
              </a:rPr>
              <a:t>https://www.youtube.com/watch?v=b10UjJ9PurU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1785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029A18-0953-4232-BF82-5645BF121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69029A18-0953-4232-BF82-5645BF121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69029A18-0953-4232-BF82-5645BF121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A47120-855E-431B-9B4D-02BDC0CFC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31A47120-855E-431B-9B4D-02BDC0CFC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31A47120-855E-431B-9B4D-02BDC0CFC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A166E0-F80B-4110-B8E3-5A54C4B65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61A166E0-F80B-4110-B8E3-5A54C4B65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61A166E0-F80B-4110-B8E3-5A54C4B65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444158C-1C81-471A-AFEE-7724A1CCB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8444158C-1C81-471A-AFEE-7724A1CCB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8444158C-1C81-471A-AFEE-7724A1CCB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1718F4-6459-4BA1-AF4D-251908A22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CB1718F4-6459-4BA1-AF4D-251908A22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CB1718F4-6459-4BA1-AF4D-251908A22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B979BF-3B40-475B-9FB6-17F17A75B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2DB979BF-3B40-475B-9FB6-17F17A75B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2DB979BF-3B40-475B-9FB6-17F17A75B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402B2E-ECA8-48A4-A91C-8DA4A5982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08402B2E-ECA8-48A4-A91C-8DA4A5982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08402B2E-ECA8-48A4-A91C-8DA4A5982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E694D9-5784-4D3B-9B33-FEB93CFEF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7CE694D9-5784-4D3B-9B33-FEB93CFEF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7CE694D9-5784-4D3B-9B33-FEB93CFEF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0000"/>
          <a:stretch/>
        </p:blipFill>
        <p:spPr>
          <a:xfrm>
            <a:off x="0" y="6096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8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Early-Learning-PowerPoint-Template-27064</Template>
  <TotalTime>1297</TotalTime>
  <Words>1361</Words>
  <Application>Microsoft Office PowerPoint</Application>
  <PresentationFormat>On-screen Show (4:3)</PresentationFormat>
  <Paragraphs>98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Wingdings</vt:lpstr>
      <vt:lpstr>Office Theme</vt:lpstr>
      <vt:lpstr>PowerPoint Presentation</vt:lpstr>
      <vt:lpstr>2. Karakteristike pojedinih faza mentalnog razvoja dece </vt:lpstr>
      <vt:lpstr>Kako raste pamet?</vt:lpstr>
      <vt:lpstr>Faze kognitivnog razvoja po Pijažeu </vt:lpstr>
      <vt:lpstr>Senzomotorna faza </vt:lpstr>
      <vt:lpstr>Senzomotorna faza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Vanja</dc:creator>
  <cp:lastModifiedBy>Dusan Kostic</cp:lastModifiedBy>
  <cp:revision>75</cp:revision>
  <dcterms:created xsi:type="dcterms:W3CDTF">2018-03-13T19:25:01Z</dcterms:created>
  <dcterms:modified xsi:type="dcterms:W3CDTF">2020-03-17T22:54:37Z</dcterms:modified>
</cp:coreProperties>
</file>