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6146-5DB1-4AE3-B0C3-43BF51FC26D4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E500E-DF38-4558-B2C1-CD046D56CDC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6146-5DB1-4AE3-B0C3-43BF51FC26D4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E500E-DF38-4558-B2C1-CD046D56CD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6146-5DB1-4AE3-B0C3-43BF51FC26D4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E500E-DF38-4558-B2C1-CD046D56CD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6146-5DB1-4AE3-B0C3-43BF51FC26D4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E500E-DF38-4558-B2C1-CD046D56CD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6146-5DB1-4AE3-B0C3-43BF51FC26D4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E500E-DF38-4558-B2C1-CD046D56CDC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6146-5DB1-4AE3-B0C3-43BF51FC26D4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E500E-DF38-4558-B2C1-CD046D56CD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6146-5DB1-4AE3-B0C3-43BF51FC26D4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E500E-DF38-4558-B2C1-CD046D56CDC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6146-5DB1-4AE3-B0C3-43BF51FC26D4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E500E-DF38-4558-B2C1-CD046D56CD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6146-5DB1-4AE3-B0C3-43BF51FC26D4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E500E-DF38-4558-B2C1-CD046D56CD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6146-5DB1-4AE3-B0C3-43BF51FC26D4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E500E-DF38-4558-B2C1-CD046D56CDC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16146-5DB1-4AE3-B0C3-43BF51FC26D4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E500E-DF38-4558-B2C1-CD046D56CD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BB16146-5DB1-4AE3-B0C3-43BF51FC26D4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B2E500E-DF38-4558-B2C1-CD046D56CD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Akciona istraživanja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31.03.2020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67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odlike  akcionog istraživanja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Šesto predavanje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6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Problem definisanja akcionih istraživanja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Ne postoji jedinstvena opšteprihvaćena definicija a.i. Već se ovaj termin koristi da označi razlicite strategije i pristupe u istraživanju u društvenim naukama.</a:t>
            </a:r>
          </a:p>
          <a:p>
            <a:endParaRPr lang="sr-Latn-RS" dirty="0" smtClean="0"/>
          </a:p>
          <a:p>
            <a:r>
              <a:rPr lang="sr-Latn-RS" dirty="0" smtClean="0"/>
              <a:t>Umesto traganja za tačnom definicijom a.i.Svrsishodnije je razmatrati neke „opste principe i zajedničke crte“ istraživanja koja se označavaju kao akciona.</a:t>
            </a:r>
          </a:p>
          <a:p>
            <a:endParaRPr lang="sr-Latn-RS" dirty="0" smtClean="0"/>
          </a:p>
          <a:p>
            <a:r>
              <a:rPr lang="sr-Latn-RS" dirty="0" smtClean="0"/>
              <a:t>Analiza ovih odlika pokazuje da ona proizilaze iz jedne nove istraživačke pozicije , pozicije kritičke paradigme, koja predstavlja  alternativu dominantnoj pozitivistickoj paradigmi.</a:t>
            </a:r>
          </a:p>
        </p:txBody>
      </p:sp>
    </p:spTree>
    <p:extLst>
      <p:ext uri="{BB962C8B-B14F-4D97-AF65-F5344CB8AC3E}">
        <p14:creationId xmlns:p14="http://schemas.microsoft.com/office/powerpoint/2010/main" val="1269712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Odlike a.i.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b="1" dirty="0" smtClean="0"/>
              <a:t>Akciono istraživanje pokreću praktičari</a:t>
            </a:r>
          </a:p>
          <a:p>
            <a:endParaRPr lang="sr-Latn-RS" u="sng" dirty="0"/>
          </a:p>
          <a:p>
            <a:r>
              <a:rPr lang="sr-Latn-RS" dirty="0" smtClean="0"/>
              <a:t>Ova odlika a.i. </a:t>
            </a:r>
            <a:r>
              <a:rPr lang="sr-Latn-RS" dirty="0"/>
              <a:t>p</a:t>
            </a:r>
            <a:r>
              <a:rPr lang="sr-Latn-RS" dirty="0" smtClean="0"/>
              <a:t>olazi od intresovanja praktičara (vaspitača) da rešavaju probleme koje imaju u svom radu. U praksi uvek postoji nezadovoljstvo postojećim stanjem ili neki problem koji vaspitači postavljaju kao svoj problem.</a:t>
            </a:r>
          </a:p>
          <a:p>
            <a:r>
              <a:rPr lang="sr-Latn-RS" dirty="0" smtClean="0"/>
              <a:t>U istraživanju vaspitači polaze od načina na koji oni razumeju svoju praksu i preispitivanjem tih načina i pretpostavki na osnovu kojih rade dovodi do njihovog menjanja i menjanja postojeće prakse.</a:t>
            </a:r>
          </a:p>
          <a:p>
            <a:r>
              <a:rPr lang="sr-Latn-RS" dirty="0" smtClean="0"/>
              <a:t>Zato a.i. mozemo definisati kao istraživanje koje pokreću sami vaspitači kako bi  bolje razumeli svoju praksu i okolnosti u kojima se ona odvija. </a:t>
            </a:r>
          </a:p>
          <a:p>
            <a:endParaRPr lang="sr-Latn-RS" u="sng" dirty="0"/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723796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Odlike a.i.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b="1" dirty="0" smtClean="0"/>
              <a:t>Akciono istraživanje se odvija u realnoj socijalnoj situaciji</a:t>
            </a:r>
          </a:p>
          <a:p>
            <a:endParaRPr lang="sr-Latn-RS" u="sng" dirty="0"/>
          </a:p>
          <a:p>
            <a:r>
              <a:rPr lang="sr-Latn-RS" dirty="0" smtClean="0"/>
              <a:t>Problem akcionog istraživanja je uvek specifičan i polazi od konkretne vaspitne prakse ( situacije) i konkretnih uslova u kojima se ona odvija.</a:t>
            </a:r>
          </a:p>
          <a:p>
            <a:r>
              <a:rPr lang="sr-Latn-RS" dirty="0" smtClean="0"/>
              <a:t>A.i. </a:t>
            </a:r>
            <a:r>
              <a:rPr lang="sr-Latn-RS" dirty="0"/>
              <a:t>p</a:t>
            </a:r>
            <a:r>
              <a:rPr lang="sr-Latn-RS" dirty="0" smtClean="0"/>
              <a:t>olazi od ličnosti vaspitača , njihovih uverenja, načina na koji tumače svoj rad, okolnosti, prostora, opreme, načina povezivanja sa lokalnom zajednicom...</a:t>
            </a:r>
          </a:p>
          <a:p>
            <a:r>
              <a:rPr lang="sr-Latn-RS" dirty="0" smtClean="0"/>
              <a:t>Problem a. I . </a:t>
            </a:r>
            <a:r>
              <a:rPr lang="sr-Latn-RS" dirty="0"/>
              <a:t>j</a:t>
            </a:r>
            <a:r>
              <a:rPr lang="sr-Latn-RS" dirty="0" smtClean="0"/>
              <a:t>e uvek specifičan problem i važi za datu vaspitnu situaciju. </a:t>
            </a:r>
            <a:r>
              <a:rPr lang="sr-Latn-RS" dirty="0"/>
              <a:t>P</a:t>
            </a:r>
            <a:r>
              <a:rPr lang="sr-Latn-RS" dirty="0" smtClean="0"/>
              <a:t>romena prakse je dakle promena konkretne vaspitne prakse.</a:t>
            </a:r>
          </a:p>
          <a:p>
            <a:endParaRPr lang="sr-Latn-RS" dirty="0" smtClean="0"/>
          </a:p>
          <a:p>
            <a:pPr marL="0" indent="0">
              <a:buNone/>
            </a:pPr>
            <a:endParaRPr lang="sr-Latn-RS" u="sng" dirty="0" smtClean="0"/>
          </a:p>
          <a:p>
            <a:pPr marL="0" indent="0">
              <a:buNone/>
            </a:pP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2594086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Odlike a. i.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b="1" dirty="0" smtClean="0"/>
              <a:t>Akciono istraživanje ima emancipatorski karakter</a:t>
            </a:r>
          </a:p>
          <a:p>
            <a:endParaRPr lang="sr-Latn-RS" b="1" dirty="0"/>
          </a:p>
          <a:p>
            <a:r>
              <a:rPr lang="sr-Latn-RS" dirty="0" smtClean="0"/>
              <a:t>U a.i. svaki vaspitač treba da se oslobodi uverenja da treba da sledi ulogu realizatora unapred zadatih planova ili preporuka  eksperata o tome kako da organizuje svoju praksu.</a:t>
            </a:r>
          </a:p>
          <a:p>
            <a:r>
              <a:rPr lang="sr-Latn-RS" dirty="0" smtClean="0"/>
              <a:t>Na taj način briše se granica izmedju teorije i prakse ( istraživača i praktičara), te vaspitači potpuno ravnopravno odlučuju o problemu istraživanja , njegovom toku i akcijama koje u istraživanju pokreću.</a:t>
            </a:r>
          </a:p>
          <a:p>
            <a:r>
              <a:rPr lang="sr-Latn-RS" dirty="0" smtClean="0"/>
              <a:t>U a.i. gradi se zajednica  kritičkih, samorefleksivnih praktičara ( vaspitača).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626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Odlike a.i.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b="1" dirty="0" smtClean="0"/>
              <a:t>Akciono istraživanje pretpostavlja aktivno učešće svakog učesnika ( participacija)</a:t>
            </a:r>
          </a:p>
          <a:p>
            <a:endParaRPr lang="sr-Latn-RS" b="1" dirty="0"/>
          </a:p>
          <a:p>
            <a:r>
              <a:rPr lang="sr-Latn-RS" dirty="0" smtClean="0"/>
              <a:t>Rad vaspitača u a.i. zasnovan je na timskom radu.</a:t>
            </a:r>
          </a:p>
          <a:p>
            <a:r>
              <a:rPr lang="sr-Latn-RS" dirty="0" smtClean="0"/>
              <a:t>Timski rad pretpostavlja pravo svakog vaspitača da iznosi svoj stav, da se samostalno opredeljuje za ulogu u timskom radu, da preuzima individualnu odgovornost i usaglašava svoje mišljenje sa drugima.</a:t>
            </a:r>
          </a:p>
          <a:p>
            <a:r>
              <a:rPr lang="sr-Latn-RS" dirty="0" smtClean="0"/>
              <a:t>Diskurs je način na koji članovi suprotstavljaju i usaglašavaju svoje stavove i proveravaju ih kroz sopstvenu aktivnost ili zajedničko delovanje.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204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Odlike a. i.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b="1" dirty="0" smtClean="0"/>
              <a:t>Akciono istraživanje je zasnovano na samoevaluaciji</a:t>
            </a:r>
          </a:p>
          <a:p>
            <a:endParaRPr lang="sr-Latn-RS" b="1" dirty="0"/>
          </a:p>
          <a:p>
            <a:r>
              <a:rPr lang="sr-Latn-RS" dirty="0" smtClean="0"/>
              <a:t>A. i. negira mogućnost procenjivanja istraživanja spolja, ili procena koje daju posmatrači sa strane.</a:t>
            </a:r>
          </a:p>
          <a:p>
            <a:r>
              <a:rPr lang="sr-Latn-RS" dirty="0" smtClean="0"/>
              <a:t>Samoevaluacija se odnosi na samopraćenje i samovrednovanje vaspitača učesnika  u a.i.</a:t>
            </a:r>
          </a:p>
          <a:p>
            <a:r>
              <a:rPr lang="sr-Latn-RS" dirty="0" smtClean="0"/>
              <a:t>Akciono istraživanje sadrži samoevaluaciju kroz refleksiju svojih predstava, shvatanja i svoje prakse . Osvešcenjem svojih predstava i akcija vaspitač formuliše nove pretpostavke koje proverava kroz praksu</a:t>
            </a:r>
            <a:r>
              <a:rPr lang="sr-Latn-R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4610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Odlike a.i.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sr-Latn-RS" dirty="0" smtClean="0"/>
          </a:p>
          <a:p>
            <a:r>
              <a:rPr lang="sr-Latn-RS" dirty="0" smtClean="0">
                <a:cs typeface="Times New Roman" pitchFamily="18" charset="0"/>
              </a:rPr>
              <a:t>Kada govorimo o odlikama a.i. </a:t>
            </a:r>
            <a:r>
              <a:rPr lang="sr-Latn-RS" dirty="0">
                <a:cs typeface="Times New Roman" pitchFamily="18" charset="0"/>
              </a:rPr>
              <a:t>t</a:t>
            </a:r>
            <a:r>
              <a:rPr lang="sr-Latn-RS" dirty="0" smtClean="0">
                <a:cs typeface="Times New Roman" pitchFamily="18" charset="0"/>
              </a:rPr>
              <a:t>reba imati u vidu da se ovde radi o trećem tipu a.i. tj. o „emancipatorskom a.i.“ koje briše granicu izmedju istraživača i praktičara u realnoj socijalnoj situaciji.</a:t>
            </a:r>
          </a:p>
          <a:p>
            <a:r>
              <a:rPr lang="sr-Latn-RS" dirty="0" smtClean="0">
                <a:cs typeface="Times New Roman" pitchFamily="18" charset="0"/>
              </a:rPr>
              <a:t>Prvi tip a.i. „tehnicka a.i.“  zapravo se ne mogu nazvati pravim a.i. Zato što istrazivač koristi praktičare za praktičnu proveru i primenu gotovih resenja.Ona  ostaju u odredjenom smislu pozitivistička  istr.</a:t>
            </a:r>
          </a:p>
          <a:p>
            <a:r>
              <a:rPr lang="sr-Latn-RS" dirty="0" smtClean="0">
                <a:cs typeface="Times New Roman" pitchFamily="18" charset="0"/>
              </a:rPr>
              <a:t>Drugi tip a.i. „praktično a.i.“ostaje u okviru interpretativnih istr. U njima istraživač pomaže praktičarima u artikulisanju sopstvenih problema i planiranju akcije i evaluacije ali ostaje neangažovan i vrednosno neutralan.</a:t>
            </a:r>
          </a:p>
          <a:p>
            <a:pPr lvl="8"/>
            <a:endParaRPr lang="sr-Latn-RS" dirty="0" smtClean="0">
              <a:cs typeface="Times New Roman" pitchFamily="18" charset="0"/>
            </a:endParaRPr>
          </a:p>
          <a:p>
            <a:pPr marL="1737360" lvl="8" indent="0">
              <a:buNone/>
            </a:pPr>
            <a:r>
              <a:rPr lang="sr-Latn-RS" sz="2000" dirty="0"/>
              <a:t>(Skripta: </a:t>
            </a:r>
            <a:r>
              <a:rPr lang="sr-Latn-RS" sz="2000" i="1" dirty="0"/>
              <a:t>Akciona istraživanja; </a:t>
            </a:r>
            <a:r>
              <a:rPr lang="sr-Latn-RS" sz="2000" i="1" dirty="0" smtClean="0"/>
              <a:t>72-75,278-281,293-296.)</a:t>
            </a:r>
            <a:endParaRPr lang="sr-Latn-RS" sz="2000" i="1" dirty="0"/>
          </a:p>
          <a:p>
            <a:endParaRPr lang="en-US" sz="2000" dirty="0"/>
          </a:p>
          <a:p>
            <a:endParaRPr lang="sr-Latn-RS" dirty="0" smtClean="0">
              <a:cs typeface="Times New Roman" pitchFamily="18" charset="0"/>
            </a:endParaRPr>
          </a:p>
          <a:p>
            <a:endParaRPr lang="sr-Latn-RS" sz="4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0669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163</TotalTime>
  <Words>623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Akciona istraživanja</vt:lpstr>
      <vt:lpstr>odlike  akcionog istraživanja</vt:lpstr>
      <vt:lpstr>Problem definisanja akcionih istraživanja</vt:lpstr>
      <vt:lpstr>Odlike a.i.</vt:lpstr>
      <vt:lpstr>Odlike a.i.</vt:lpstr>
      <vt:lpstr>Odlike a. i.</vt:lpstr>
      <vt:lpstr>Odlike a.i.</vt:lpstr>
      <vt:lpstr>Odlike a. i.</vt:lpstr>
      <vt:lpstr>Odlike a.i.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Akciona istraživanja</dc:title>
  <dc:creator>Dragana</dc:creator>
  <cp:lastModifiedBy>Dragana</cp:lastModifiedBy>
  <cp:revision>22</cp:revision>
  <dcterms:created xsi:type="dcterms:W3CDTF">2020-03-29T18:11:20Z</dcterms:created>
  <dcterms:modified xsi:type="dcterms:W3CDTF">2020-03-29T20:59:56Z</dcterms:modified>
</cp:coreProperties>
</file>