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8" r:id="rId6"/>
    <p:sldId id="319" r:id="rId7"/>
    <p:sldId id="32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74E1DF-49A7-4E5C-ABDF-BCB936781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589DB03-776A-4997-BA40-C37FA2863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DC9FD41-66FB-49E0-A729-7FD533AC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1A62F6C-1163-4F47-BB8A-56A3DADC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15A8086-FA79-4290-BA65-7B5332AB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294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46CF32-2C5C-4E1E-A342-B3016F45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685FEF6-0FC7-4097-86F5-4A11866F0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781ACE0-401A-4B89-8E32-A72CFDD4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B9BA467-0FC3-48EE-8A45-3076F15C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3AB8E8-8866-40AD-9566-C4817264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82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83E0F948-5068-4126-B799-171222907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7367506-FB22-4E9A-A26C-50615CA18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BE18078-0F21-4378-9F3C-F21465D0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35ABB0E-3E80-459F-BF38-E6D671B0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92FEBDE-C225-4E46-88A3-F088C2ED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301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85196D-DB9D-43E5-BC39-780CA0B9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9BA2590-A4FD-40C6-9A13-D5FFC2E8A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4CF9943-008C-4CA6-9F56-68F26F53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3A7B967-DFB2-4D5D-9B94-68774156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6AEA32C-1241-4FE9-B725-95B35279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08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B6A8DD-CCCB-4746-A478-D458D4C2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582F089D-BE4A-4AE7-9CB9-6E05E883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0BF94FC-57A8-4253-9101-71BC4D98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5444BC2-C9D0-4694-AA7D-68A9FE39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CE82010-F890-43CE-BCBE-C1B5E8E2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5523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162CE-AC39-4E2D-9477-BB17CEA8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9F189BA-896F-40B7-BCA5-267465995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F1859F87-DA33-4DFA-82B6-05338203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B38152B7-F513-4548-8461-7EF8AAC7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E923623-0A58-4370-944B-7400800E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577F595-11BB-4118-B5D1-22967459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14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B61C13-46FF-4EB1-AD03-76689FF9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FA595D81-B7BC-4967-A68A-3CE4210C8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0C112A45-38A9-47C7-BCD6-B3F11B279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CF565C62-72AC-4DA6-AD4F-82B814D10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3F297151-000F-4009-BD32-E410458C6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7D603ACE-61F8-42B8-AC31-EBBF6FF8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0F10A80F-AA23-4C2B-9BC5-4ED5C41C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8D4876C8-D779-4279-A068-3606CEB5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12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7B2423-7CB6-4942-9B75-3DAACF08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77663B4F-CCF1-4BB7-BEF9-70103105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A5B572A0-A68A-41FC-850B-B62B3C764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82FAB06B-77EA-419F-B2F0-5D0E7875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520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93E98AAF-5F77-4B9D-9C32-3DEC28A8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325ADD0C-F2B7-4287-B6D2-B8028BBA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E8A759DC-C97E-4B13-93B9-7B57F38A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9717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3C0BA-F30A-4754-BC38-27B786DF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7AD90D4-0E03-4B02-99B8-648312681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D6C859C-79BA-4CDB-BAC6-6E98A8C7B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7788E0C-9FF3-43CA-94EF-31D438A7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60DF294B-C3E3-40ED-A3B9-5EE2DAFC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236887D-F25D-450B-951C-AF902819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476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C3302C-2A82-4740-9EE8-C432D912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E1A2276C-B68B-4565-B478-795DD4F98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0A5E9F49-71AE-43AC-9440-CC934A1E2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FD4A79D-938D-4D9D-8CD1-820267E7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51220F7-0A43-4FB9-8E6C-AF19B2C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55FFAE0F-C677-4420-B6FC-51EC3D92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43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2F2C5410-21C6-4252-8CF5-A9447725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1E72DDB-81C0-4DFD-BECE-EEDF4C6AF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E71E302-8AA4-468D-8439-E81B020B8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D94A-B0E3-45A9-8681-6314B7B7DF23}" type="datetimeFigureOut">
              <a:rPr lang="sr-Latn-RS" smtClean="0"/>
              <a:t>17.3.2020.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7293D6-1F01-45CF-8890-6475B7769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0A534E0F-9F70-49F3-B8BD-50569B181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3047-93CE-4F0D-B65C-E108E20E05B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133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Xxl2abB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5HS-hQUYl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4oBc-o1n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0" y="1524000"/>
            <a:ext cx="2832100" cy="3810000"/>
          </a:xfrm>
          <a:prstGeom prst="rect">
            <a:avLst/>
          </a:prstGeom>
        </p:spPr>
      </p:pic>
      <p:pic>
        <p:nvPicPr>
          <p:cNvPr id="3" name="Picture 2" descr="Art&amp;Design_Button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93" y="830943"/>
            <a:ext cx="647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460500"/>
            <a:ext cx="6985000" cy="3937000"/>
          </a:xfrm>
          <a:prstGeom prst="rect">
            <a:avLst/>
          </a:prstGeom>
        </p:spPr>
      </p:pic>
      <p:pic>
        <p:nvPicPr>
          <p:cNvPr id="3" name="Picture 2" descr="Art&amp;Design_Button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36" y="576943"/>
            <a:ext cx="647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8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524000"/>
            <a:ext cx="5715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3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8814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29" y="362858"/>
            <a:ext cx="6250214" cy="6250214"/>
          </a:xfrm>
          <a:prstGeom prst="rect">
            <a:avLst/>
          </a:prstGeom>
        </p:spPr>
      </p:pic>
      <p:pic>
        <p:nvPicPr>
          <p:cNvPr id="3" name="Picture 2" descr="Art&amp;Design_Button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64" y="359229"/>
            <a:ext cx="6477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7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9525" y="6369606"/>
            <a:ext cx="885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www.ted.com</a:t>
            </a:r>
            <a:r>
              <a:rPr lang="en-US" dirty="0"/>
              <a:t>/talks/</a:t>
            </a:r>
            <a:r>
              <a:rPr lang="en-US" dirty="0" err="1"/>
              <a:t>ken_robinson_says_schools_kill_creativity?language</a:t>
            </a:r>
            <a:r>
              <a:rPr lang="en-US" dirty="0"/>
              <a:t>=sr#t-70758</a:t>
            </a:r>
            <a:endParaRPr lang="sr-Cyrl-C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33" y="1047377"/>
            <a:ext cx="7874710" cy="41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Široki ekran</PresentationFormat>
  <Paragraphs>1</Paragraphs>
  <Slides>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СПЕЦИФИЧНОСТ ЛИКОВНОГ ВАСПИТАЊА ДЕЦЕ РАНОГ УЗРАСТА</dc:title>
  <dc:creator>Boban</dc:creator>
  <cp:lastModifiedBy>Boban</cp:lastModifiedBy>
  <cp:revision>4</cp:revision>
  <dcterms:created xsi:type="dcterms:W3CDTF">2020-03-17T09:48:54Z</dcterms:created>
  <dcterms:modified xsi:type="dcterms:W3CDTF">2020-03-17T10:37:33Z</dcterms:modified>
</cp:coreProperties>
</file>