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3CD9-EE3A-42BA-B283-57C630EC56F7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DEBBA-58A3-4221-BF85-F4907A7AADB6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3CD9-EE3A-42BA-B283-57C630EC56F7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DEBBA-58A3-4221-BF85-F4907A7AAD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3CD9-EE3A-42BA-B283-57C630EC56F7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DEBBA-58A3-4221-BF85-F4907A7AAD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3CD9-EE3A-42BA-B283-57C630EC56F7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DEBBA-58A3-4221-BF85-F4907A7AAD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3CD9-EE3A-42BA-B283-57C630EC56F7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DEBBA-58A3-4221-BF85-F4907A7AADB6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3CD9-EE3A-42BA-B283-57C630EC56F7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DEBBA-58A3-4221-BF85-F4907A7AAD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3CD9-EE3A-42BA-B283-57C630EC56F7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DEBBA-58A3-4221-BF85-F4907A7AADB6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3CD9-EE3A-42BA-B283-57C630EC56F7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DEBBA-58A3-4221-BF85-F4907A7AAD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3CD9-EE3A-42BA-B283-57C630EC56F7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DEBBA-58A3-4221-BF85-F4907A7AAD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3CD9-EE3A-42BA-B283-57C630EC56F7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DEBBA-58A3-4221-BF85-F4907A7AADB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3CD9-EE3A-42BA-B283-57C630EC56F7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DEBBA-58A3-4221-BF85-F4907A7AAD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7A73CD9-EE3A-42BA-B283-57C630EC56F7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C4DEBBA-58A3-4221-BF85-F4907A7AADB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Akciona istraživanja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/>
              <a:t>17.03.2020.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286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			   Paralele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RS" dirty="0" smtClean="0"/>
              <a:t>Interpretativna paradigma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r-Latn-RS" dirty="0" smtClean="0"/>
              <a:t>Lične Interpretacije postojece prakse</a:t>
            </a:r>
            <a:endParaRPr lang="sr-Latn-RS" dirty="0"/>
          </a:p>
          <a:p>
            <a:r>
              <a:rPr lang="sr-Latn-RS" dirty="0"/>
              <a:t>Razumevanje</a:t>
            </a:r>
          </a:p>
          <a:p>
            <a:r>
              <a:rPr lang="sr-Latn-RS" dirty="0" smtClean="0"/>
              <a:t>Zbir subjektivnih interpretacija</a:t>
            </a:r>
            <a:endParaRPr lang="sr-Latn-RS" dirty="0"/>
          </a:p>
          <a:p>
            <a:r>
              <a:rPr lang="sr-Latn-RS" dirty="0"/>
              <a:t>Socio-kulturni </a:t>
            </a:r>
            <a:r>
              <a:rPr lang="sr-Latn-RS" dirty="0" smtClean="0"/>
              <a:t>konstrukti (kolektivne matrice značenja, lažna svest, ideologija).</a:t>
            </a:r>
            <a:endParaRPr lang="sr-Latn-RS" dirty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r-Latn-RS" dirty="0" smtClean="0"/>
              <a:t>Kritička paradigma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Refleksija ( kritičko promišljanje postojece prakse)</a:t>
            </a:r>
          </a:p>
          <a:p>
            <a:r>
              <a:rPr lang="sr-Latn-RS" dirty="0" smtClean="0"/>
              <a:t>Diskurs ( emancipatorska rasprava)</a:t>
            </a:r>
          </a:p>
          <a:p>
            <a:r>
              <a:rPr lang="sr-Latn-RS" dirty="0" smtClean="0"/>
              <a:t>Prevazilaženje subjektivnosti kroz diskurs</a:t>
            </a:r>
          </a:p>
          <a:p>
            <a:r>
              <a:rPr lang="sr-Latn-RS" dirty="0" smtClean="0"/>
              <a:t>Rekonstrukcija  prakse akcijom </a:t>
            </a:r>
          </a:p>
          <a:p>
            <a:endParaRPr lang="sr-Latn-R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4887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		Odnos teorije i prakse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u="sng" dirty="0" smtClean="0"/>
              <a:t>Primat prakse </a:t>
            </a:r>
          </a:p>
          <a:p>
            <a:r>
              <a:rPr lang="sr-Latn-RS" i="1" dirty="0" smtClean="0"/>
              <a:t>Praksa – </a:t>
            </a:r>
            <a:r>
              <a:rPr lang="sr-Latn-RS" dirty="0" smtClean="0"/>
              <a:t>kritičko preispitivanje kolektivnih i ličnih zabluda postojeće pedagoške prakse i njihovo prevazilaženje diskursom i delanjem.</a:t>
            </a:r>
          </a:p>
          <a:p>
            <a:r>
              <a:rPr lang="sr-Latn-RS" i="1" dirty="0" smtClean="0"/>
              <a:t>Teorija – </a:t>
            </a:r>
            <a:r>
              <a:rPr lang="sr-Latn-RS" dirty="0" smtClean="0"/>
              <a:t>konstruisanje nove , kritičke teorije vaspitanja na osnovu praktične provere argumenata do kojih se došlo u diskursu.</a:t>
            </a:r>
          </a:p>
          <a:p>
            <a:r>
              <a:rPr lang="sr-Latn-RS" i="1" dirty="0" smtClean="0"/>
              <a:t>Istraživač = praktičar </a:t>
            </a:r>
            <a:r>
              <a:rPr lang="sr-Latn-RS" dirty="0" smtClean="0"/>
              <a:t>– praktičari ( vaspitači ) postaju istraživači  i konstruktori sopstrvene prakse kao i stvaraoci nove teorije o vaspitanju.</a:t>
            </a:r>
          </a:p>
          <a:p>
            <a:r>
              <a:rPr lang="sr-Latn-RS" dirty="0"/>
              <a:t> </a:t>
            </a:r>
            <a:r>
              <a:rPr lang="sr-Latn-RS" dirty="0" smtClean="0"/>
              <a:t>                            </a:t>
            </a:r>
            <a:r>
              <a:rPr lang="sr-Latn-RS" sz="2000" dirty="0" smtClean="0"/>
              <a:t>( Skripta: </a:t>
            </a:r>
            <a:r>
              <a:rPr lang="sr-Latn-RS" sz="2000" i="1" smtClean="0"/>
              <a:t>Akciona </a:t>
            </a:r>
            <a:r>
              <a:rPr lang="sr-Latn-RS" sz="2000" i="1" smtClean="0"/>
              <a:t>istraživanja;63-65,289-293)</a:t>
            </a:r>
            <a:endParaRPr lang="sr-Latn-RS" sz="2000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465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Kritička    paradigma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/>
              <a:t>Četvrto predavanje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71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			  Paralele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Latn-RS" sz="2400" dirty="0" smtClean="0"/>
              <a:t>Pozitivistička paradigma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r-Latn-RS" dirty="0" smtClean="0"/>
              <a:t>Činjenice</a:t>
            </a:r>
          </a:p>
          <a:p>
            <a:r>
              <a:rPr lang="sr-Latn-RS" dirty="0" smtClean="0"/>
              <a:t>Objašnjenje</a:t>
            </a:r>
          </a:p>
          <a:p>
            <a:r>
              <a:rPr lang="sr-Latn-RS" dirty="0" smtClean="0"/>
              <a:t>Uzročno-posledične veze</a:t>
            </a:r>
          </a:p>
          <a:p>
            <a:r>
              <a:rPr lang="sr-Latn-RS" dirty="0" smtClean="0"/>
              <a:t>Objektivni zakoni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sr-Latn-RS" sz="2400" dirty="0" smtClean="0"/>
              <a:t>Interpretativna paradigma</a:t>
            </a:r>
            <a:endParaRPr lang="en-US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sr-Latn-RS" dirty="0" smtClean="0"/>
              <a:t>Značenja</a:t>
            </a:r>
          </a:p>
          <a:p>
            <a:r>
              <a:rPr lang="sr-Latn-RS" dirty="0" smtClean="0"/>
              <a:t>Razumevanje</a:t>
            </a:r>
          </a:p>
          <a:p>
            <a:r>
              <a:rPr lang="sr-Latn-RS" dirty="0" smtClean="0"/>
              <a:t>Subjektivne interpretacije</a:t>
            </a:r>
          </a:p>
          <a:p>
            <a:r>
              <a:rPr lang="sr-Latn-RS" dirty="0" smtClean="0"/>
              <a:t>Socio-kulturni konstrukti</a:t>
            </a:r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r>
              <a:rPr lang="sr-Latn-RS" dirty="0" smtClean="0"/>
              <a:t>	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72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		Odnos teorije i prakse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Latn-RS" sz="2400" dirty="0" smtClean="0"/>
              <a:t>Pozitivistička paradigma</a:t>
            </a:r>
          </a:p>
          <a:p>
            <a:endParaRPr lang="sr-Latn-R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r-Latn-RS" dirty="0" smtClean="0"/>
              <a:t>	</a:t>
            </a:r>
            <a:r>
              <a:rPr lang="sr-Latn-RS" u="sng" dirty="0" smtClean="0"/>
              <a:t>Primat teorije</a:t>
            </a:r>
          </a:p>
          <a:p>
            <a:pPr marL="0" indent="0">
              <a:buNone/>
            </a:pPr>
            <a:r>
              <a:rPr lang="sr-Latn-RS" i="1" dirty="0" smtClean="0"/>
              <a:t>Teorija </a:t>
            </a:r>
            <a:r>
              <a:rPr lang="sr-Latn-RS" dirty="0" smtClean="0"/>
              <a:t>- skup opšte važećih pravila, načina postupanja i receprura.</a:t>
            </a:r>
          </a:p>
          <a:p>
            <a:pPr marL="0" indent="0">
              <a:buNone/>
            </a:pPr>
            <a:r>
              <a:rPr lang="sr-Latn-RS" i="1" dirty="0" smtClean="0"/>
              <a:t>Praksa</a:t>
            </a:r>
            <a:r>
              <a:rPr lang="sr-Latn-RS" dirty="0" smtClean="0"/>
              <a:t> – primena teorije određivanjem ciljeva, principa, načina i sredstava vaspitanja.</a:t>
            </a:r>
          </a:p>
          <a:p>
            <a:pPr marL="0" indent="0">
              <a:buNone/>
            </a:pPr>
            <a:r>
              <a:rPr lang="sr-Latn-RS" i="1" dirty="0" smtClean="0"/>
              <a:t>Istraživač </a:t>
            </a:r>
            <a:r>
              <a:rPr lang="sr-Latn-RS" dirty="0" smtClean="0"/>
              <a:t>– neuključen, vrednosno neutralan</a:t>
            </a:r>
          </a:p>
          <a:p>
            <a:pPr marL="0" indent="0">
              <a:buNone/>
            </a:pPr>
            <a:r>
              <a:rPr lang="sr-Latn-RS" i="1" dirty="0" smtClean="0"/>
              <a:t>Praktičar </a:t>
            </a:r>
            <a:r>
              <a:rPr lang="sr-Latn-RS" dirty="0" smtClean="0"/>
              <a:t>( vaspitač) – objekt istraživanja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sr-Latn-RS" sz="2400" dirty="0" smtClean="0"/>
              <a:t>Interpretativna paradigma</a:t>
            </a:r>
          </a:p>
          <a:p>
            <a:endParaRPr lang="en-US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r-Latn-RS" dirty="0" smtClean="0"/>
              <a:t>	</a:t>
            </a:r>
            <a:r>
              <a:rPr lang="sr-Latn-RS" u="sng" dirty="0" smtClean="0"/>
              <a:t>Primat prakse</a:t>
            </a:r>
          </a:p>
          <a:p>
            <a:pPr marL="0" indent="0">
              <a:buNone/>
            </a:pPr>
            <a:r>
              <a:rPr lang="sr-Latn-RS" i="1" dirty="0" smtClean="0"/>
              <a:t>Teorija </a:t>
            </a:r>
            <a:r>
              <a:rPr lang="sr-Latn-RS" dirty="0" smtClean="0"/>
              <a:t>–  drugorazredna u saznavanju vaspitanja</a:t>
            </a:r>
          </a:p>
          <a:p>
            <a:pPr marL="0" indent="0">
              <a:buNone/>
            </a:pPr>
            <a:r>
              <a:rPr lang="sr-Latn-RS" i="1" dirty="0" smtClean="0"/>
              <a:t>Praksa</a:t>
            </a:r>
            <a:r>
              <a:rPr lang="sr-Latn-RS" dirty="0" smtClean="0"/>
              <a:t> – tumačenje postojećih pedagoških praksi  načinom na koji je razumeju njeni akteri.</a:t>
            </a:r>
          </a:p>
          <a:p>
            <a:pPr marL="0" indent="0">
              <a:buNone/>
            </a:pPr>
            <a:r>
              <a:rPr lang="sr-Latn-RS" i="1" dirty="0" smtClean="0"/>
              <a:t>Istraživač</a:t>
            </a:r>
            <a:r>
              <a:rPr lang="sr-Latn-RS" dirty="0" smtClean="0"/>
              <a:t>-uključen,vrednosno neutralan</a:t>
            </a:r>
          </a:p>
          <a:p>
            <a:pPr marL="0" indent="0">
              <a:buNone/>
            </a:pPr>
            <a:r>
              <a:rPr lang="sr-Latn-RS" i="1" dirty="0" smtClean="0"/>
              <a:t>Prakticar</a:t>
            </a:r>
            <a:r>
              <a:rPr lang="sr-Latn-RS" dirty="0" smtClean="0"/>
              <a:t> (vaspitač) – subjekt istrazivanja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1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sz="2800" dirty="0"/>
              <a:t>	</a:t>
            </a:r>
            <a:r>
              <a:rPr lang="sr-Latn-RS" sz="2800" dirty="0" smtClean="0"/>
              <a:t>	Kritička paradigma</a:t>
            </a:r>
            <a:br>
              <a:rPr lang="sr-Latn-RS" sz="2800" dirty="0" smtClean="0"/>
            </a:br>
            <a:r>
              <a:rPr lang="sr-Latn-RS" sz="2800" dirty="0" smtClean="0"/>
              <a:t>				ili</a:t>
            </a:r>
            <a:br>
              <a:rPr lang="sr-Latn-RS" sz="2800" dirty="0" smtClean="0"/>
            </a:br>
            <a:r>
              <a:rPr lang="sr-Latn-RS" sz="2800" dirty="0" smtClean="0"/>
              <a:t>     </a:t>
            </a:r>
            <a:r>
              <a:rPr lang="sr-Latn-RS" sz="2400" dirty="0" smtClean="0"/>
              <a:t>prevazilaženje interpretativne paradigme: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982544" cy="1752600"/>
          </a:xfrm>
        </p:spPr>
        <p:txBody>
          <a:bodyPr>
            <a:normAutofit/>
          </a:bodyPr>
          <a:lstStyle/>
          <a:p>
            <a:r>
              <a:rPr lang="sr-Latn-RS" dirty="0" smtClean="0"/>
              <a:t>1. Diskursom – komunikacijom bez potčinjavanja</a:t>
            </a:r>
          </a:p>
          <a:p>
            <a:r>
              <a:rPr lang="sr-Latn-RS" dirty="0" smtClean="0"/>
              <a:t>2. Emancipacijom – oslobađanjem </a:t>
            </a:r>
          </a:p>
          <a:p>
            <a:r>
              <a:rPr lang="sr-Latn-RS" dirty="0" smtClean="0"/>
              <a:t>2. Delanjem -  akcijom</a:t>
            </a:r>
          </a:p>
          <a:p>
            <a:endParaRPr lang="sr-Latn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133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			1. Diskurs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r-Latn-RS" dirty="0" smtClean="0"/>
              <a:t>Diskurs je diskusija ili komunikacija između aktera (istraživača i prakstičara) drustvene (pedagoske) prakse bez potčinjavanja.</a:t>
            </a:r>
          </a:p>
          <a:p>
            <a:r>
              <a:rPr lang="sr-Latn-RS" dirty="0" smtClean="0"/>
              <a:t>Diskurs predstavlja „idealnu govornu situaciju“ u kojoj nema nikakvog spoljašnjeg pritiska niti odnosa moći, u kojoj svaki učesnik  ima ista prava da iznese ili ne prihvati argumente.</a:t>
            </a:r>
          </a:p>
          <a:p>
            <a:r>
              <a:rPr lang="sr-Latn-RS" dirty="0" smtClean="0"/>
              <a:t>U diskursu se polazi od pretpostavke da se dolazi do sparazumevanja između aktera.</a:t>
            </a:r>
          </a:p>
          <a:p>
            <a:r>
              <a:rPr lang="sr-Latn-RS" dirty="0" smtClean="0"/>
              <a:t>Izrečeni stavovi i tumačenja učesnika se problematizuju i traže se argumenti za njihovo usaglašavanje.</a:t>
            </a:r>
          </a:p>
          <a:p>
            <a:r>
              <a:rPr lang="sr-Latn-RS" dirty="0" smtClean="0"/>
              <a:t>Ukoliko je argumentacija neprihvatljiva, dolazi do praktične provere kojom se oni razjašnjavaju</a:t>
            </a:r>
            <a:r>
              <a:rPr lang="sr-Latn-RS" sz="1900" dirty="0" smtClean="0"/>
              <a:t>. (vise reci o tome u okviru predavanja </a:t>
            </a:r>
            <a:r>
              <a:rPr lang="sr-Latn-RS" sz="1900" i="1" dirty="0" smtClean="0"/>
              <a:t>Ciklus akcionog istraživanja</a:t>
            </a:r>
            <a:r>
              <a:rPr lang="sr-Latn-RS" sz="1900" dirty="0" smtClean="0"/>
              <a:t>)</a:t>
            </a:r>
          </a:p>
          <a:p>
            <a:endParaRPr lang="sr-Latn-RS" sz="1900" dirty="0"/>
          </a:p>
        </p:txBody>
      </p:sp>
    </p:spTree>
    <p:extLst>
      <p:ext uri="{BB962C8B-B14F-4D97-AF65-F5344CB8AC3E}">
        <p14:creationId xmlns:p14="http://schemas.microsoft.com/office/powerpoint/2010/main" val="839395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		2. Emancipacija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dirty="0" smtClean="0"/>
              <a:t>Da bi došlo do oslobađanja aktera vaspitne prakse,potrebno je da vaspitni proces od početka bude oslobođen odnosa moći i autoritativnosti.</a:t>
            </a:r>
          </a:p>
          <a:p>
            <a:r>
              <a:rPr lang="sr-Latn-RS" dirty="0" smtClean="0"/>
              <a:t>Vaspitna praksa se oslobađa od uloge da sledi teorijska dostignuća ili da zavisi isključivo od individualne interpretacije svojih učesnika. Ona kritički preispituje svoje ideološke zablude ( socio – ekonomske i kulturološke matrice značenja ) i pokušava da se menja u skladu sa saznanjima dao kojih sama dolazi.</a:t>
            </a:r>
          </a:p>
          <a:p>
            <a:r>
              <a:rPr lang="sr-Latn-RS" dirty="0" smtClean="0"/>
              <a:t>Dakle, emancipacija u pedagoskoj praksi jeste oslobađanje od:</a:t>
            </a:r>
          </a:p>
          <a:p>
            <a:r>
              <a:rPr lang="sr-Latn-RS" dirty="0" smtClean="0"/>
              <a:t>- kolektivnih predrasuda ( zabluda).</a:t>
            </a:r>
          </a:p>
          <a:p>
            <a:r>
              <a:rPr lang="sr-Latn-RS" dirty="0" smtClean="0"/>
              <a:t>- ličnih predrasuda ( zabluda ). </a:t>
            </a:r>
            <a:r>
              <a:rPr lang="sr-Latn-RS" sz="1900" dirty="0" smtClean="0"/>
              <a:t>( vise o tome u predavanju </a:t>
            </a:r>
            <a:r>
              <a:rPr lang="sr-Latn-RS" sz="1900" i="1" dirty="0" smtClean="0"/>
              <a:t>Ciklus akcionog istraživanja ).</a:t>
            </a:r>
          </a:p>
          <a:p>
            <a:pPr marL="0" indent="0">
              <a:buNone/>
            </a:pPr>
            <a:r>
              <a:rPr lang="sr-Latn-RS" dirty="0" smtClean="0"/>
              <a:t> </a:t>
            </a:r>
          </a:p>
          <a:p>
            <a:endParaRPr lang="sr-Latn-R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329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mtClean="0"/>
              <a:t>Primeri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i="1" dirty="0" smtClean="0"/>
              <a:t>Pokušaj uspostavljanja emancipatorske diskusije ( izjave vaspitača) </a:t>
            </a:r>
            <a:r>
              <a:rPr lang="sr-Latn-RS" dirty="0"/>
              <a:t>:</a:t>
            </a:r>
            <a:r>
              <a:rPr lang="sr-Cyrl-RS" i="1" dirty="0" smtClean="0"/>
              <a:t>  </a:t>
            </a:r>
            <a:r>
              <a:rPr lang="sr-Latn-RS" dirty="0" smtClean="0"/>
              <a:t>Bila je dobra atmosfera...smeli smo sve da kažemo...</a:t>
            </a:r>
            <a:r>
              <a:rPr lang="sr-Cyrl-RS" dirty="0" smtClean="0"/>
              <a:t> </a:t>
            </a:r>
            <a:r>
              <a:rPr lang="sr-Latn-RS" dirty="0" smtClean="0"/>
              <a:t>bili smo ravnopravni...</a:t>
            </a:r>
            <a:r>
              <a:rPr lang="sr-Cyrl-RS" dirty="0" smtClean="0"/>
              <a:t> </a:t>
            </a:r>
            <a:r>
              <a:rPr lang="sr-Latn-RS" dirty="0" smtClean="0"/>
              <a:t>postojalo je uvažavanje privatnih stavova...zajednički smo snosili odgovornost...</a:t>
            </a:r>
            <a:r>
              <a:rPr lang="sr-Cyrl-RS" dirty="0" smtClean="0"/>
              <a:t> </a:t>
            </a:r>
            <a:r>
              <a:rPr lang="sr-Latn-RS" dirty="0" smtClean="0"/>
              <a:t>U radu ove grupe postoji drugaciji odnos prema autoritetu </a:t>
            </a:r>
            <a:r>
              <a:rPr lang="sr-Cyrl-RS" dirty="0" smtClean="0"/>
              <a:t>( </a:t>
            </a:r>
            <a:r>
              <a:rPr lang="sr-Latn-RS" dirty="0" smtClean="0"/>
              <a:t>M. Pešić</a:t>
            </a:r>
            <a:r>
              <a:rPr lang="sr-Cyrl-RS" dirty="0" smtClean="0"/>
              <a:t>, </a:t>
            </a:r>
            <a:r>
              <a:rPr lang="sr-Latn-RS" dirty="0" smtClean="0"/>
              <a:t>2004:124</a:t>
            </a:r>
            <a:r>
              <a:rPr lang="sr-Cyrl-RS" dirty="0" smtClean="0"/>
              <a:t>).</a:t>
            </a:r>
            <a:endParaRPr lang="sr-Latn-RS" dirty="0" smtClean="0"/>
          </a:p>
          <a:p>
            <a:endParaRPr lang="sr-Latn-RS" dirty="0" smtClean="0"/>
          </a:p>
          <a:p>
            <a:r>
              <a:rPr lang="sr-Cyrl-RS" i="1" dirty="0" smtClean="0"/>
              <a:t> </a:t>
            </a:r>
            <a:r>
              <a:rPr lang="sr-Latn-RS" i="1" dirty="0" smtClean="0"/>
              <a:t>Oslobađanje od predrasuda</a:t>
            </a:r>
            <a:r>
              <a:rPr lang="sr-Cyrl-RS" dirty="0" smtClean="0"/>
              <a:t> </a:t>
            </a:r>
            <a:r>
              <a:rPr lang="sr-Latn-RS" i="1" dirty="0" smtClean="0"/>
              <a:t>(vaspitač C) </a:t>
            </a:r>
            <a:r>
              <a:rPr lang="sr-Cyrl-RS" dirty="0" smtClean="0"/>
              <a:t>: </a:t>
            </a:r>
            <a:r>
              <a:rPr lang="sr-Latn-RS" dirty="0" smtClean="0"/>
              <a:t>To kakav ću ja biti vaspitač zavisi i odtog mog čuvenog „društvenog trenutka“.Ja sam do juče verovala da sam kreativna,samoupravna,</a:t>
            </a:r>
            <a:r>
              <a:rPr lang="sr-Cyrl-RS" dirty="0" smtClean="0"/>
              <a:t> </a:t>
            </a:r>
            <a:r>
              <a:rPr lang="sr-Latn-RS" dirty="0" smtClean="0"/>
              <a:t>samostalna</a:t>
            </a:r>
            <a:r>
              <a:rPr lang="sr-Cyrl-RS" dirty="0" smtClean="0"/>
              <a:t>, </a:t>
            </a:r>
            <a:r>
              <a:rPr lang="sr-Latn-RS" dirty="0" smtClean="0"/>
              <a:t>da sam principijelna ...a sad vidim da to sve nisam</a:t>
            </a:r>
            <a:r>
              <a:rPr lang="sr-Cyrl-RS" dirty="0" smtClean="0"/>
              <a:t>. </a:t>
            </a:r>
            <a:r>
              <a:rPr lang="sr-Latn-RS" dirty="0" smtClean="0"/>
              <a:t>Mislila sam da je to sve moje i ponašala sam se po toj šemi</a:t>
            </a:r>
            <a:r>
              <a:rPr lang="sr-Cyrl-RS" dirty="0" smtClean="0"/>
              <a:t>. </a:t>
            </a:r>
            <a:r>
              <a:rPr lang="sr-Latn-RS" dirty="0" smtClean="0"/>
              <a:t>A individualnost se gubila...</a:t>
            </a:r>
            <a:r>
              <a:rPr lang="sr-Cyrl-RS" dirty="0" smtClean="0"/>
              <a:t>( </a:t>
            </a:r>
            <a:r>
              <a:rPr lang="sr-Latn-RS" dirty="0" smtClean="0"/>
              <a:t>M. Pešić</a:t>
            </a:r>
            <a:r>
              <a:rPr lang="sr-Cyrl-RS" dirty="0" smtClean="0"/>
              <a:t>, </a:t>
            </a:r>
            <a:r>
              <a:rPr lang="sr-Latn-RS" dirty="0" smtClean="0"/>
              <a:t>2004 :</a:t>
            </a:r>
            <a:r>
              <a:rPr lang="sr-Cyrl-RS" dirty="0" smtClean="0"/>
              <a:t> </a:t>
            </a:r>
            <a:r>
              <a:rPr lang="sr-Latn-RS" dirty="0" smtClean="0"/>
              <a:t>127</a:t>
            </a:r>
            <a:r>
              <a:rPr lang="sr-Cyrl-RS" dirty="0" smtClean="0"/>
              <a:t>).</a:t>
            </a:r>
            <a:endParaRPr lang="sr-Latn-RS" dirty="0" smtClean="0"/>
          </a:p>
          <a:p>
            <a:endParaRPr lang="sr-Latn-R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9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			3. Delanje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Usaglašavanje svih pitanja i argumenata  nemoguće je ostvariti samo kroz diskusiju ( diskurs ).</a:t>
            </a:r>
          </a:p>
          <a:p>
            <a:r>
              <a:rPr lang="sr-Latn-RS" dirty="0" smtClean="0"/>
              <a:t>Ono podrazumeva pretpostavku o planiranom delovanju i samo delanje ( akciju ).</a:t>
            </a:r>
          </a:p>
          <a:p>
            <a:r>
              <a:rPr lang="sr-Latn-RS" dirty="0" smtClean="0"/>
              <a:t>Samo delanje omogućava nam promenu same prakse odnosno njeno konstruisanje i rekonstruisanje.</a:t>
            </a:r>
          </a:p>
          <a:p>
            <a:endParaRPr lang="sr-Latn-R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6513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196</TotalTime>
  <Words>534</Words>
  <Application>Microsoft Office PowerPoint</Application>
  <PresentationFormat>On-screen Show (4:3)</PresentationFormat>
  <Paragraphs>73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Clarity</vt:lpstr>
      <vt:lpstr>Akciona istraživanja</vt:lpstr>
      <vt:lpstr>Kritička    paradigma</vt:lpstr>
      <vt:lpstr>     Paralele</vt:lpstr>
      <vt:lpstr>  Odnos teorije i prakse</vt:lpstr>
      <vt:lpstr>  Kritička paradigma     ili      prevazilaženje interpretativne paradigme:</vt:lpstr>
      <vt:lpstr>   1. Diskurs</vt:lpstr>
      <vt:lpstr>  2. Emancipacija</vt:lpstr>
      <vt:lpstr>Primeri :</vt:lpstr>
      <vt:lpstr>   3. Delanje</vt:lpstr>
      <vt:lpstr>      Paralele</vt:lpstr>
      <vt:lpstr>  Odnos teorije i prakse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Akciona istraživanja</dc:title>
  <dc:creator>Dragana</dc:creator>
  <cp:lastModifiedBy>Dragana</cp:lastModifiedBy>
  <cp:revision>26</cp:revision>
  <dcterms:created xsi:type="dcterms:W3CDTF">2020-03-18T19:48:57Z</dcterms:created>
  <dcterms:modified xsi:type="dcterms:W3CDTF">2020-03-18T23:44:29Z</dcterms:modified>
</cp:coreProperties>
</file>