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393B-AFB5-495F-9307-564F7D41D81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EC0AF-A8C2-49B5-BC5C-FF6EE85D2BE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393B-AFB5-495F-9307-564F7D41D81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EC0AF-A8C2-49B5-BC5C-FF6EE85D2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393B-AFB5-495F-9307-564F7D41D81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EC0AF-A8C2-49B5-BC5C-FF6EE85D2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393B-AFB5-495F-9307-564F7D41D81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EC0AF-A8C2-49B5-BC5C-FF6EE85D2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393B-AFB5-495F-9307-564F7D41D81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EC0AF-A8C2-49B5-BC5C-FF6EE85D2BE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393B-AFB5-495F-9307-564F7D41D81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EC0AF-A8C2-49B5-BC5C-FF6EE85D2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393B-AFB5-495F-9307-564F7D41D81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EC0AF-A8C2-49B5-BC5C-FF6EE85D2BE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393B-AFB5-495F-9307-564F7D41D81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EC0AF-A8C2-49B5-BC5C-FF6EE85D2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393B-AFB5-495F-9307-564F7D41D81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EC0AF-A8C2-49B5-BC5C-FF6EE85D2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393B-AFB5-495F-9307-564F7D41D81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EC0AF-A8C2-49B5-BC5C-FF6EE85D2BE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393B-AFB5-495F-9307-564F7D41D81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EC0AF-A8C2-49B5-BC5C-FF6EE85D2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F67393B-AFB5-495F-9307-564F7D41D81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2EEC0AF-A8C2-49B5-BC5C-FF6EE85D2B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Akciona</a:t>
            </a:r>
            <a:r>
              <a:rPr lang="en-US" dirty="0" smtClean="0"/>
              <a:t> 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en-US" dirty="0" err="1" smtClean="0"/>
              <a:t>istra</a:t>
            </a:r>
            <a:r>
              <a:rPr lang="sr-Latn-RS" dirty="0" smtClean="0"/>
              <a:t>živanja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24.03.2020.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944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sz="4400" dirty="0" smtClean="0"/>
              <a:t>Akciono istraživanje – poreklo i uticaj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Peto predavanje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061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Istorija i predistorija akcionih istraživanja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sr-Latn-RS" dirty="0" smtClean="0"/>
              <a:t>Savremeno a.i.( u daljem tekstu citaj </a:t>
            </a:r>
            <a:r>
              <a:rPr lang="sr-Latn-RS" i="1" dirty="0" smtClean="0"/>
              <a:t>akciono istraživanje</a:t>
            </a:r>
            <a:r>
              <a:rPr lang="sr-Latn-RS" dirty="0" smtClean="0"/>
              <a:t>),</a:t>
            </a:r>
          </a:p>
          <a:p>
            <a:pPr marL="0" indent="0">
              <a:spcBef>
                <a:spcPts val="0"/>
              </a:spcBef>
              <a:buNone/>
            </a:pPr>
            <a:r>
              <a:rPr lang="sr-Latn-RS" dirty="0" smtClean="0"/>
              <a:t>Ima svoju bogatu predistoriju  i istoriju u delima velikih mislioca i filozofa ( J.A.Komenski, H.Pestaloci, F.frebel,M. Montesori) koji su svoje pedagoške teorije gradili paralelno sa pedagoškom akcijom, stvaranjem i razvijanjem skola.</a:t>
            </a:r>
          </a:p>
          <a:p>
            <a:pPr marL="0" indent="0">
              <a:spcBef>
                <a:spcPts val="0"/>
              </a:spcBef>
              <a:buNone/>
            </a:pPr>
            <a:endParaRPr lang="sr-Latn-R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sr-Latn-RS" dirty="0" smtClean="0"/>
              <a:t>M. Montesori je isticala da se naučno znanje ne moze zasnivati na primeni saznanja iz drugih nauka  u školi, zato što tako može da bude u funkciji porobljavanja dečijih duša,  već na primenu naučnih postupaka u rešavanju problema škole. </a:t>
            </a:r>
          </a:p>
          <a:p>
            <a:pPr marL="0" indent="0">
              <a:spcBef>
                <a:spcPts val="0"/>
              </a:spcBef>
              <a:buNone/>
            </a:pPr>
            <a:endParaRPr lang="sr-Latn-RS" dirty="0"/>
          </a:p>
          <a:p>
            <a:pPr marL="0" indent="0">
              <a:spcBef>
                <a:spcPts val="0"/>
              </a:spcBef>
              <a:buNone/>
            </a:pPr>
            <a:endParaRPr lang="sr-Latn-RS" dirty="0" smtClean="0"/>
          </a:p>
          <a:p>
            <a:pPr marL="0" indent="0">
              <a:spcBef>
                <a:spcPts val="0"/>
              </a:spcBef>
              <a:buNone/>
            </a:pP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400969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M. Montesori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 smtClean="0"/>
              <a:t>Drugi stav M. Montesori , nama važan zbog boljeg razumevanja a.i. </a:t>
            </a:r>
            <a:r>
              <a:rPr lang="sr-Latn-RS" dirty="0"/>
              <a:t>j</a:t>
            </a:r>
            <a:r>
              <a:rPr lang="sr-Latn-RS" dirty="0" smtClean="0"/>
              <a:t>e stav u odnosu na poziciju i ulogu praktičara: učitelja i nastavnika , odnosno vaspitača.</a:t>
            </a:r>
          </a:p>
          <a:p>
            <a:pPr marL="0" indent="0">
              <a:buNone/>
            </a:pPr>
            <a:r>
              <a:rPr lang="sr-Latn-RS" dirty="0" smtClean="0"/>
              <a:t>Kritikujući učitelja kao tehničara koji primenjuje gotove tehnike i obrasce u sluižbi nauke, ona je smatrala da učitelji treba da budu dovedeni do razumevanja nauke, </a:t>
            </a:r>
            <a:r>
              <a:rPr lang="sr-Latn-RS" dirty="0" smtClean="0"/>
              <a:t>što </a:t>
            </a:r>
            <a:r>
              <a:rPr lang="sr-Latn-RS" dirty="0" smtClean="0"/>
              <a:t>znači pre svega njenih metoda. </a:t>
            </a:r>
          </a:p>
          <a:p>
            <a:pPr marL="0" indent="0">
              <a:buNone/>
            </a:pPr>
            <a:r>
              <a:rPr lang="sr-Latn-RS" dirty="0" smtClean="0"/>
              <a:t>Zahtev koji se pred praktičara postavlja je da ume da misli na filozofski i naučni način o svom poslu i da ume da ga istražuje. Uloga učitelja se, dakle približava ulozi naučnika i istraživača a ne pukog izvođača ( Momtessori, 1964,1967).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139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Kurt Levin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 smtClean="0"/>
              <a:t>Kurt levin je nemački , odnosno američki socijalni psiholog od koga potiče termin akciono istraživanje. Za njega je a.i. </a:t>
            </a:r>
            <a:r>
              <a:rPr lang="sr-Latn-RS" dirty="0"/>
              <a:t>d</a:t>
            </a:r>
            <a:r>
              <a:rPr lang="sr-Latn-RS" dirty="0" smtClean="0"/>
              <a:t>alji korak od svih dosadašnjih metoda i sastoji se od ponovljivih  ciklusa </a:t>
            </a:r>
            <a:r>
              <a:rPr lang="sr-Latn-RS" dirty="0" smtClean="0"/>
              <a:t>„ planiranja</a:t>
            </a:r>
            <a:r>
              <a:rPr lang="sr-Latn-RS" dirty="0" smtClean="0"/>
              <a:t>, izvodjenja (akcije),i prikupljanja podataka</a:t>
            </a:r>
            <a:r>
              <a:rPr lang="sr-Latn-RS" dirty="0" smtClean="0"/>
              <a:t>. Prikupljanje </a:t>
            </a:r>
            <a:r>
              <a:rPr lang="sr-Latn-RS" dirty="0" smtClean="0"/>
              <a:t>podataka ima , po Levinu, četiri funkcije. Ono treba da posluži kao osnova za evaluaciju izvedene akcije, planiranje sledećeg koraka, modifikovanje opšteg plana akcije i konačno kao prilika za učenje , za sticanje novih uvida“. ( Lewin,1946).</a:t>
            </a:r>
          </a:p>
          <a:p>
            <a:r>
              <a:rPr lang="sr-Latn-RS" dirty="0" smtClean="0"/>
              <a:t>Za Levina  a.i. </a:t>
            </a:r>
            <a:r>
              <a:rPr lang="sr-Latn-RS" dirty="0"/>
              <a:t>d</a:t>
            </a:r>
            <a:r>
              <a:rPr lang="sr-Latn-RS" dirty="0" smtClean="0"/>
              <a:t>aje dublje uvide u zakone koji vladaju društvenim životom i istovremeno vodi ka  nezavisnosti, jednakosti ,  kooperaciji i otklanjanju eksploatacije, dakle ka socijalnoj promeni .</a:t>
            </a:r>
            <a:r>
              <a:rPr lang="sr-Latn-RS" dirty="0" smtClean="0"/>
              <a:t>Ključan </a:t>
            </a:r>
            <a:r>
              <a:rPr lang="sr-Latn-RS" dirty="0" smtClean="0"/>
              <a:t>momenat u Levinovoj verziji a.i . </a:t>
            </a:r>
            <a:r>
              <a:rPr lang="sr-Latn-RS" dirty="0"/>
              <a:t>j</a:t>
            </a:r>
            <a:r>
              <a:rPr lang="sr-Latn-RS" dirty="0" smtClean="0"/>
              <a:t>e grupno odlučivanje :uključivanje učesnika u socijalnoj situaciji u svim fazama istraživanja.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1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50-60 god. XX veka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Levinovi radovi bili su  veoma brzo primenjeni u domenima pedagoških istraživanja ; u oblasti razvijanja kurikuluma i profesionalnog razvoja učitelja i nastavnika.</a:t>
            </a:r>
          </a:p>
          <a:p>
            <a:endParaRPr lang="sr-Latn-RS" dirty="0" smtClean="0"/>
          </a:p>
          <a:p>
            <a:r>
              <a:rPr lang="sr-Latn-RS" dirty="0" smtClean="0"/>
              <a:t>Krajem pedesetih godina ovaj relativno kratak uspon akcionih istraživanja bio je potisnut pozitivističkim pristupom u rešavanju vaspitno – obrazovnih „fenomena“.</a:t>
            </a:r>
          </a:p>
          <a:p>
            <a:endParaRPr lang="sr-Latn-RS" dirty="0" smtClean="0"/>
          </a:p>
          <a:p>
            <a:r>
              <a:rPr lang="sr-Latn-RS" dirty="0" smtClean="0"/>
              <a:t>Tokom šezdesetih godina primena a.i .nije dala značajnije rezultate u  oblasti u oblasti kompenzatorskog obrazovanja,a li je ukazala na nemogućnost menjanja vaspitno- obrazovne prakse spolja.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42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70 </a:t>
            </a:r>
            <a:r>
              <a:rPr lang="sr-Latn-RS" dirty="0" smtClean="0"/>
              <a:t> i 80 god </a:t>
            </a:r>
            <a:r>
              <a:rPr lang="sr-Latn-RS" dirty="0" smtClean="0"/>
              <a:t>XX veka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Na  obnavljanje interesovanja za ovaj pristup sredinom sedamdesetih godina </a:t>
            </a:r>
            <a:r>
              <a:rPr lang="sr-Latn-RS" u="sng" dirty="0" smtClean="0"/>
              <a:t>uticali</a:t>
            </a:r>
            <a:r>
              <a:rPr lang="sr-Latn-RS" dirty="0" smtClean="0"/>
              <a:t> su novi tokovi u društvenim istraživanjima, filozofiji i teoriji saznanja.</a:t>
            </a:r>
          </a:p>
          <a:p>
            <a:r>
              <a:rPr lang="sr-Latn-RS" dirty="0" smtClean="0"/>
              <a:t>1. Kritičko preispitivanje programa za kompenzatorno obrazovanje pokazalo je da se obrazovni proces ne moze posmatrati kao „tretman“ i meriti „objektivno“, niti oblikovati spolja. Interpretativni pristup uvodi opis i interpretaciju praktičara  kao kriterijume evaluacije pri cemu se ova vrsta istrazivanja priblizava a.i.</a:t>
            </a:r>
          </a:p>
          <a:p>
            <a:r>
              <a:rPr lang="sr-Latn-RS" dirty="0" smtClean="0"/>
              <a:t>2. Iste tendencije ukljucivanja praktičara javljaju se i u domenu razvijanja i istraživanja kurikuluma u školama.</a:t>
            </a:r>
          </a:p>
          <a:p>
            <a:r>
              <a:rPr lang="sr-Latn-RS" dirty="0" smtClean="0"/>
              <a:t>3. Ideje Frankfurtskog filozofskog kruga, posebno Kritička teorija društva J. Habermasa.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124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90 god. XX veka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Akciono istraživanje je prisutno i pedagoškim istraživanjima kod nas. Pojedini naučno – istraživački projekti u domenu predškolskog vaspitanja ( Pešić1989; Pavlovski, 1989) mogu se svrstati u akciona </a:t>
            </a:r>
            <a:r>
              <a:rPr lang="sr-Latn-RS" dirty="0" smtClean="0"/>
              <a:t>istraživanja.</a:t>
            </a:r>
          </a:p>
          <a:p>
            <a:endParaRPr lang="sr-Latn-RS" dirty="0" smtClean="0"/>
          </a:p>
          <a:p>
            <a:r>
              <a:rPr lang="sr-Latn-RS" dirty="0" smtClean="0"/>
              <a:t>               ( Skripta: </a:t>
            </a:r>
            <a:r>
              <a:rPr lang="sr-Latn-RS" i="1" dirty="0" smtClean="0"/>
              <a:t>Akciona istraživanja</a:t>
            </a:r>
            <a:r>
              <a:rPr lang="sr-Latn-RS" dirty="0" smtClean="0"/>
              <a:t>; 275-278,281.)</a:t>
            </a: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34174547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107</TotalTime>
  <Words>594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Akciona  istraživanja</vt:lpstr>
      <vt:lpstr>Akciono istraživanje – poreklo i uticaj</vt:lpstr>
      <vt:lpstr>Istorija i predistorija akcionih istraživanja</vt:lpstr>
      <vt:lpstr>M. Montesori  </vt:lpstr>
      <vt:lpstr>Kurt Levin</vt:lpstr>
      <vt:lpstr>50-60 god. XX veka</vt:lpstr>
      <vt:lpstr>70  i 80 god XX veka  </vt:lpstr>
      <vt:lpstr>90 god. XX veka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Akciona istra</dc:title>
  <dc:creator>Dragana</dc:creator>
  <cp:lastModifiedBy>Dragana</cp:lastModifiedBy>
  <cp:revision>15</cp:revision>
  <dcterms:created xsi:type="dcterms:W3CDTF">2020-03-22T20:21:01Z</dcterms:created>
  <dcterms:modified xsi:type="dcterms:W3CDTF">2020-03-22T22:50:25Z</dcterms:modified>
</cp:coreProperties>
</file>