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E613D-2EAD-4EB5-9098-5A05F3AB7444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65DA7-F535-4413-82E4-2F0B87EC5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59742-05B6-43DD-9C18-4FC0B99A4D3F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3B9C3-3358-4511-A913-1782F8CDC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CB9F0-8F50-4F10-BC8C-135ACA14320D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EF5C-1AD7-4472-A51D-BBDBF07E8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EE5A8-FA83-48C1-90E5-8223BADB2579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6CAE4-0610-46A1-95DA-A73F2E7CE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04804-4454-4349-A1B8-C627284ABE97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F066C-BA17-46C9-B3E5-25339C784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C8CC7-BFC9-4220-8A73-7C7CA0DD9FCE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4EABA-5F99-4AE8-8A50-0C18A880B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C0093-6137-4203-A528-40401D72A02B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281B3-9A4F-4099-94E9-07A5A5736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0CBA-E573-453B-8BBD-6E78D42AA85F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A6DE-E49B-4B6F-B5D8-27287242C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FC165-9A0E-48AF-884C-C759D3F73EB1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E71C1-1271-4732-BB1E-D44271084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216E6-547D-43A1-873C-3CC1A47DEE03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C9DE1-D819-4661-8EE6-4559A0BEE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57BC-AD30-4E53-B077-E2D8F2420A30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C09DD-0E82-4ED8-AC09-89CEDF4D3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9508B7-F2A8-41DF-8AAF-E6472E379765}" type="datetimeFigureOut">
              <a:rPr lang="en-US"/>
              <a:pPr>
                <a:defRPr/>
              </a:pPr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895DD2-1CD1-4557-B187-21783EAB6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Терминологија простих вежби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Клекови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клек једноножно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клек обеножно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-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суножно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- разножно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клек, преткораком, закораком, одкораком.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Седови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сед опруженим ногама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сед згрченим ногама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202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Лежања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лежање на прсима( предње)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Лежање на леђима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лежање на боку (странце)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/>
              <a:t>Потпори</a:t>
            </a:r>
            <a:br>
              <a:rPr lang="sr-Cyrl-CS" sz="4000" dirty="0" smtClean="0"/>
            </a:br>
            <a:r>
              <a:rPr lang="sr-Cyrl-CS" sz="4000" dirty="0" smtClean="0"/>
              <a:t/>
            </a:r>
            <a:br>
              <a:rPr lang="sr-Cyrl-CS" sz="4000" dirty="0" smtClean="0"/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1.предњи  за шакама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2.стражњи пред шакама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3.потпор чучећи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4.потпор клечећи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5.потпор лежећи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/>
              <a:t>Поскоци</a:t>
            </a:r>
            <a:br>
              <a:rPr lang="sr-Cyrl-CS" sz="4000" dirty="0" smtClean="0"/>
            </a:br>
            <a:r>
              <a:rPr lang="sr-Cyrl-CS" sz="4000" dirty="0" smtClean="0"/>
              <a:t/>
            </a:r>
            <a:br>
              <a:rPr lang="sr-Cyrl-CS" sz="4000" dirty="0" smtClean="0"/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поскоци у мсту ( увис)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поскоци  с места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прескок ( напред )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заскок ( назад )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одскок ( надесно , налево у страну)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Окрети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четврт окрета 45˚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пола окрета 90 ˚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цео крет 180 ˚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двојни окрет 360 ˚ 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Гибања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-рукама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-ногама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-гибања трупом и главом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-Издржаји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-Ходања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-Став о шакама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-Став о глави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-колут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-летећи колут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-премет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-салто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-поваљка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-Вежбе обликовања се могу   изводити са и без справа или  реквизита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-индивидуално или у паровима...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Сви ставови, положаји и покрети у простим вежбама деле се у шест група и то: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Ставови и  приземни положаји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Поскоци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Окрети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4. Гибања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5. Издржаји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6. Ходања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2785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Ставови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суножни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ножни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корачни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4. искорачни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5. раскорачни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bg2">
              <a:lumMod val="90000"/>
            </a:schemeClr>
          </a:solidFill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Суножни ставови</a:t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CS" dirty="0" smtClean="0"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спетни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спојни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сраз 90  ̊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мерни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равни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распетни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Ножни ставови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предножни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заножни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одножни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Корачни ставови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преткорачни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закорачни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откорачни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Искорачни ставови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искорачни – напред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закорачни – назад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откорачни - странце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Раскорачни ставови</a:t>
            </a:r>
            <a:br>
              <a:rPr lang="sr-Cyrl-CS" sz="4000" dirty="0" smtClean="0"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мали (уски)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у ширини карлице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велики р.с.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l"/>
            <a:r>
              <a:rPr lang="sr-Cyrl-CS" sz="4000" dirty="0" smtClean="0">
                <a:latin typeface="Arial" charset="0"/>
                <a:cs typeface="Arial" charset="0"/>
              </a:rPr>
              <a:t>Ставови згрченим ногама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1. Чучњеви на обе ноге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2. Чучњеви на једној нози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3. Получучњеви...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55</Words>
  <Application>Microsoft Office PowerPoint</Application>
  <PresentationFormat>On-screen Show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Терминологија простих вежби</vt:lpstr>
      <vt:lpstr>Сви ставови, положаји и покрети у простим вежбама деле се у шест група и то: 1. Ставови и  приземни положаји 2. Поскоци 3. Окрети 4. Гибања 5. Издржаји 6. Ходања</vt:lpstr>
      <vt:lpstr>Ставови  1. суножни 2. ножни 3. корачни 4. искорачни 5. раскорачни</vt:lpstr>
      <vt:lpstr>Суножни ставови  1. спетни 2. спојни 3. сраз 90  ̊ 4. мерни 5. равни 6. распетни </vt:lpstr>
      <vt:lpstr>Ножни ставови  1. предножни 2. заножни 3. одножни</vt:lpstr>
      <vt:lpstr>Корачни ставови  1. преткорачни 2. закорачни 3. откорачни</vt:lpstr>
      <vt:lpstr>Искорачни ставови  1. искорачни – напред 2. закорачни – назад 3. откорачни - странце</vt:lpstr>
      <vt:lpstr>Раскорачни ставови  1. мали (уски) 2. у ширини карлице 3. велики р.с.</vt:lpstr>
      <vt:lpstr>Ставови згрченим ногама  1. Чучњеви на обе ноге 2. Чучњеви на једној нози 3. Получучњеви... </vt:lpstr>
      <vt:lpstr>Клекови  1. клек једноножно  2. клек обеножно  - суножно  - разножно 3. клек, преткораком, закораком, одкораком.</vt:lpstr>
      <vt:lpstr>Седови  1. сед опруженим ногама 2. сед згрченим ногама</vt:lpstr>
      <vt:lpstr>Лежања  1. лежање на прсима( предње) 2. Лежање на леђима 3. лежање на боку (странце)</vt:lpstr>
      <vt:lpstr>Потпори  1.предњи  за шакама 2.стражњи пред шакама 3.потпор чучећи 4.потпор клечећи 5.потпор лежећи</vt:lpstr>
      <vt:lpstr>Поскоци  1. поскоци у мсту ( увис) 2. поскоци  с места - прескок ( напред ) - заскок ( назад ) - одскок ( надесно , налево у страну) </vt:lpstr>
      <vt:lpstr>Окрети  - четврт окрета 45˚ - пола окрета 90 ˚ - цео крет 180 ˚ - двојни окрет 360 ˚ </vt:lpstr>
      <vt:lpstr>Гибања  -рукама -ногама -гибања трупом и главом</vt:lpstr>
      <vt:lpstr>-Издржаји -Ходања -Став о шакама -Став о глави -колут -летећи колут -премет -салто -поваљка</vt:lpstr>
      <vt:lpstr>-Вежбе обликовања се могу   изводити са и без справа или  реквизита  -индивидуално или у паровима...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Терминологија простих вежби</dc:title>
  <dc:creator>XP GOLD</dc:creator>
  <cp:lastModifiedBy>Korisnik</cp:lastModifiedBy>
  <cp:revision>14</cp:revision>
  <dcterms:created xsi:type="dcterms:W3CDTF">2011-04-19T01:11:33Z</dcterms:created>
  <dcterms:modified xsi:type="dcterms:W3CDTF">2020-03-15T12:37:24Z</dcterms:modified>
</cp:coreProperties>
</file>