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7FC40-69B1-47C1-A119-33273C4E59F6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AAA5B-ABF6-4059-B411-51954489CC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3D59A-8EF8-4B38-84E6-FEDBA9C3D0EF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D0C16-E090-426D-B0BC-155769F03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E8F54-2DD8-40CC-BF7D-2BE16CAB9EB3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BA139-C4C0-4E9E-A97E-661D90AF9F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6EFA5-2FF6-4CF9-A095-EC61E7EC1620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F9C2F-FA6D-419C-BAA8-ED74F2A33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115E1-3A96-48C9-B8BF-48BE8180FD59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8E298-56F1-4841-9D9E-6D19037B5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17BAD-7278-4282-AAB8-1AA960C21EE5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13A84-3937-44C9-A1E7-08C7CE74E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62946-1B53-477C-A229-97D47BAFD06A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DF0F8-FB16-4112-9C73-A7A8142CA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A5D1C-207C-4AFB-82DC-F875699AB738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7217C-0A96-4F6E-AB80-EB110C51F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2DD40-9CCF-4986-8157-544B95912713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DC7C6-71EF-4A52-8CA1-95238C89E7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9A46E-B9E3-4BB1-AC82-B8ED864634D3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DBA05-BDC6-4CD9-86D4-8B4DC693B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F2C35-4B40-421F-9FCE-014214C8FACB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DB50D-D045-4C0B-9A35-A330FC701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6E2153-BE6D-40B0-83A3-45B4E501D7E0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8177E5-F855-4EDF-9C96-BC443E2D4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C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Остали облици кретања која се примењују у раду са децом предшколског узраста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Санкање,</a:t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Смучање,</a:t>
            </a:r>
            <a:r>
              <a:rPr lang="sr-Cyrl-CS" sz="4800" dirty="0" smtClean="0">
                <a:latin typeface="Arial" charset="0"/>
                <a:cs typeface="Arial" charset="0"/>
              </a:rPr>
              <a:t/>
            </a:r>
            <a:br>
              <a:rPr lang="sr-Cyrl-CS" sz="4800" dirty="0" smtClean="0">
                <a:latin typeface="Arial" charset="0"/>
                <a:cs typeface="Arial" charset="0"/>
              </a:rPr>
            </a:br>
            <a:endParaRPr lang="en-US" sz="4800" dirty="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2023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Пливање</a:t>
            </a:r>
            <a:endParaRPr lang="en-US" sz="4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Вожња трицикла,</a:t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Вожња котураљки,</a:t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Вожња тротинета,</a:t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Вожња бицикла...</a:t>
            </a:r>
            <a:endParaRPr lang="en-US" sz="4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Скакање,</a:t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	</a:t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Поскакивање,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Пењање,</a:t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	</a:t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Провлачење,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Пузање,</a:t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	</a:t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Бацање,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Хватање,</a:t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	</a:t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Додавање,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153400" cy="6278563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Гађање,</a:t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	</a:t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Гађање лоптом, </a:t>
            </a:r>
            <a:r>
              <a:rPr lang="sr-Cyrl-CS" sz="6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 </a:t>
            </a:r>
            <a:r>
              <a:rPr lang="sr-Cyrl-CS" b="1" dirty="0" smtClean="0">
                <a:latin typeface="Arial" charset="0"/>
                <a:cs typeface="Arial" charset="0"/>
              </a:rPr>
              <a:t>						</a:t>
            </a:r>
            <a:endParaRPr lang="en-US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Колутање,</a:t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	</a:t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Котрљање,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Подизање,</a:t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 		</a:t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Вучење,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73762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Ношење,</a:t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 		 </a:t>
            </a:r>
            <a:b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Потискивање,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45</Words>
  <Application>Microsoft Office PowerPoint</Application>
  <PresentationFormat>On-screen Show 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Остали облици кретања која се примењују у раду са децом предшколског узраста </vt:lpstr>
      <vt:lpstr>- Скакање,    - Поскакивање,</vt:lpstr>
      <vt:lpstr>- Пењање,    - Провлачење,</vt:lpstr>
      <vt:lpstr>- Пузање,    - Бацање,</vt:lpstr>
      <vt:lpstr>- Хватање,    - Додавање,</vt:lpstr>
      <vt:lpstr>- Гађање,    - Гађање лоптом,         </vt:lpstr>
      <vt:lpstr>- Колутање,    - Котрљање,</vt:lpstr>
      <vt:lpstr>- Подизање,      - Вучење,</vt:lpstr>
      <vt:lpstr>- Ношење,       - Потискивање,</vt:lpstr>
      <vt:lpstr>- Санкање,  - Смучање, </vt:lpstr>
      <vt:lpstr>- Пливање</vt:lpstr>
      <vt:lpstr>- Вожња трицикла,  - Вожња котураљки,  - Вожња тротинета,  - Вожња бицикла...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Кретања која се примењују у раду са децом предшколског узраста</dc:title>
  <dc:creator>XP GOLD</dc:creator>
  <cp:lastModifiedBy>Korisnik</cp:lastModifiedBy>
  <cp:revision>11</cp:revision>
  <dcterms:created xsi:type="dcterms:W3CDTF">2011-03-28T22:13:14Z</dcterms:created>
  <dcterms:modified xsi:type="dcterms:W3CDTF">2020-03-14T21:57:26Z</dcterms:modified>
</cp:coreProperties>
</file>