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B1E7-0799-45E5-A6F5-943ADF141CB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CA38-A08F-43A9-AB54-B507BF597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BEDB-EACE-4680-BE8D-9D3F4E67647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F4BB-7445-43E7-85E7-9A8F11605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CC22-6293-4E43-9E6F-850ACF5887B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8E2F0-51AF-4C4F-92CC-675EFEA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DD09-62F4-4A20-ACF5-15A95B3E35AF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50A4-1C2B-4117-A027-4222335EF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2229-85D7-4500-95D2-BCE87B4AE43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A49D-5A33-41D6-AC8B-E925E5D2B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05AE-DAA5-47BB-A1E8-2FC05698787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563B-E34E-42B2-A7D2-77206996A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EDB8-D230-47A6-83AA-21ACFF10BEC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E335-044A-41A6-A8CB-5A1A0245B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13BD-3A1D-49B7-8521-21E528901959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699E-F7AA-44A3-9074-2D9C501A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3F9E-0EAB-4238-BF24-3868864FBEE4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1B0A-FD2D-4021-B79B-5C5F363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ABDF-4503-4C21-94F4-B6AA1180438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41864-3C51-4893-9E6F-3701ECF1C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819C-388F-46C3-8B84-153956AFC40A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053C-F730-451F-9166-C85C1E5FC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914A09-D010-4F4E-AE9B-89D889EED595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C65EB0-676E-42AB-BF66-C8CDEE8F4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блици кретања који се примењују у раду са децом предшколског узраста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dirty="0" smtClean="0">
                <a:latin typeface="Arial" pitchFamily="34" charset="0"/>
                <a:cs typeface="Arial" pitchFamily="34" charset="0"/>
              </a:rPr>
            </a:br>
            <a:r>
              <a:rPr lang="sr-Cyrl-CS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dirty="0" smtClean="0">
                <a:latin typeface="Arial" pitchFamily="34" charset="0"/>
                <a:cs typeface="Arial" pitchFamily="34" charset="0"/>
              </a:rPr>
            </a:br>
            <a:r>
              <a:rPr lang="sr-Cyrl-CS" sz="4800" dirty="0" smtClean="0"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sz="4800" dirty="0" smtClean="0">
                <a:latin typeface="Arial" pitchFamily="34" charset="0"/>
                <a:cs typeface="Arial" pitchFamily="34" charset="0"/>
              </a:rPr>
              <a:t>подражавање (имитација)</a:t>
            </a:r>
            <a:br>
              <a:rPr lang="sr-Cyrl-CS" sz="4800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војник	   	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као рода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див		   	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књигом 					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	на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глави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беремо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цвеће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	као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пас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медвед	   	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кратким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дугим кораком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корацима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dirty="0" smtClean="0">
                <a:solidFill>
                  <a:srgbClr val="FFFF00"/>
                </a:solidFill>
              </a:rPr>
              <a:t/>
            </a:r>
            <a:br>
              <a:rPr lang="sr-Cyrl-CS" dirty="0" smtClean="0">
                <a:solidFill>
                  <a:srgbClr val="FFFF00"/>
                </a:solidFill>
              </a:rPr>
            </a:br>
            <a:r>
              <a:rPr lang="sr-Cyrl-CS" dirty="0" smtClean="0">
                <a:solidFill>
                  <a:srgbClr val="FFFF00"/>
                </a:solidFill>
              </a:rPr>
              <a:t>	</a:t>
            </a:r>
            <a:endParaRPr lang="en-US" dirty="0" smtClean="0"/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02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Индивидуално,</a:t>
            </a:r>
            <a: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групно</a:t>
            </a:r>
            <a: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комбиновано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сви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облици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могу комбиновати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Трчање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природни и најбржи облик кретања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/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ходање</a:t>
            </a:r>
            <a:r>
              <a:rPr lang="sr-Cyrl-CS" dirty="0" smtClean="0">
                <a:latin typeface="Arial" charset="0"/>
                <a:cs typeface="Arial" charset="0"/>
              </a:rPr>
              <a:t>		трчање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скакање</a:t>
            </a:r>
            <a:r>
              <a:rPr lang="sr-Cyrl-CS" dirty="0" smtClean="0">
                <a:latin typeface="Arial" charset="0"/>
                <a:cs typeface="Arial" charset="0"/>
              </a:rPr>
              <a:t>		поскакивање 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пењање</a:t>
            </a:r>
            <a:r>
              <a:rPr lang="sr-Cyrl-CS" dirty="0" smtClean="0">
                <a:latin typeface="Arial" charset="0"/>
                <a:cs typeface="Arial" charset="0"/>
              </a:rPr>
              <a:t>		провлачење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пузање</a:t>
            </a:r>
            <a:r>
              <a:rPr lang="sr-Cyrl-CS" dirty="0" smtClean="0">
                <a:latin typeface="Arial" charset="0"/>
                <a:cs typeface="Arial" charset="0"/>
              </a:rPr>
              <a:t>		бацање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хватање</a:t>
            </a:r>
            <a:r>
              <a:rPr lang="sr-Cyrl-CS" dirty="0" smtClean="0">
                <a:latin typeface="Arial" charset="0"/>
                <a:cs typeface="Arial" charset="0"/>
              </a:rPr>
              <a:t>		додавање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гађање</a:t>
            </a:r>
            <a:r>
              <a:rPr lang="sr-Cyrl-CS" dirty="0" smtClean="0">
                <a:latin typeface="Arial" charset="0"/>
                <a:cs typeface="Arial" charset="0"/>
              </a:rPr>
              <a:t>		гађање </a:t>
            </a:r>
            <a:r>
              <a:rPr lang="sr-Cyrl-CS" dirty="0" smtClean="0">
                <a:latin typeface="Arial" charset="0"/>
                <a:cs typeface="Arial" charset="0"/>
              </a:rPr>
              <a:t>лоптом </a:t>
            </a:r>
            <a:r>
              <a:rPr lang="sr-Cyrl-CS" dirty="0" smtClean="0"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latin typeface="Arial" charset="0"/>
                <a:cs typeface="Arial" charset="0"/>
              </a:rPr>
              <a:t> колутање		котрљање </a:t>
            </a:r>
            <a:r>
              <a:rPr lang="sr-Cyrl-CS" dirty="0" smtClean="0">
                <a:latin typeface="Arial" charset="0"/>
                <a:cs typeface="Arial" charset="0"/>
              </a:rPr>
              <a:t>						</a:t>
            </a:r>
            <a:br>
              <a:rPr lang="sr-Cyrl-CS" dirty="0" smtClean="0">
                <a:latin typeface="Arial" charset="0"/>
                <a:cs typeface="Arial" charset="0"/>
              </a:rPr>
            </a:br>
            <a:endParaRPr lang="en-US" dirty="0" smtClean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по</a:t>
            </a:r>
            <a:r>
              <a:rPr lang="sr-Cyrl-CS" dirty="0" smtClean="0">
                <a:latin typeface="Arial" charset="0"/>
                <a:cs typeface="Arial" charset="0"/>
              </a:rPr>
              <a:t>дизање</a:t>
            </a:r>
            <a:r>
              <a:rPr lang="sr-Cyrl-CS" dirty="0" smtClean="0">
                <a:latin typeface="Arial" charset="0"/>
                <a:cs typeface="Arial" charset="0"/>
              </a:rPr>
              <a:t>	 		</a:t>
            </a:r>
            <a:r>
              <a:rPr lang="sr-Cyrl-CS" dirty="0" smtClean="0">
                <a:latin typeface="Arial" charset="0"/>
                <a:cs typeface="Arial" charset="0"/>
              </a:rPr>
              <a:t>   вучење ношење</a:t>
            </a:r>
            <a:r>
              <a:rPr lang="sr-Cyrl-CS" dirty="0" smtClean="0">
                <a:latin typeface="Arial" charset="0"/>
                <a:cs typeface="Arial" charset="0"/>
              </a:rPr>
              <a:t>	 		</a:t>
            </a:r>
            <a:r>
              <a:rPr lang="sr-Cyrl-CS" dirty="0" smtClean="0">
                <a:latin typeface="Arial" charset="0"/>
                <a:cs typeface="Arial" charset="0"/>
              </a:rPr>
              <a:t>   смучање </a:t>
            </a:r>
            <a:r>
              <a:rPr lang="sr-Cyrl-CS" dirty="0" smtClean="0">
                <a:latin typeface="Arial" charset="0"/>
                <a:cs typeface="Arial" charset="0"/>
              </a:rPr>
              <a:t/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потискивање</a:t>
            </a:r>
            <a:r>
              <a:rPr lang="sr-Cyrl-CS" dirty="0" smtClean="0">
                <a:latin typeface="Arial" charset="0"/>
                <a:cs typeface="Arial" charset="0"/>
              </a:rPr>
              <a:t>		</a:t>
            </a:r>
            <a:r>
              <a:rPr lang="sr-Cyrl-CS" dirty="0" smtClean="0">
                <a:latin typeface="Arial" charset="0"/>
                <a:cs typeface="Arial" charset="0"/>
              </a:rPr>
              <a:t>   санкање </a:t>
            </a:r>
            <a:r>
              <a:rPr lang="sr-Cyrl-CS" dirty="0" smtClean="0">
                <a:latin typeface="Arial" charset="0"/>
                <a:cs typeface="Arial" charset="0"/>
              </a:rPr>
              <a:t/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пливање</a:t>
            </a:r>
            <a:r>
              <a:rPr lang="sr-Cyrl-CS" dirty="0" smtClean="0">
                <a:latin typeface="Arial" charset="0"/>
                <a:cs typeface="Arial" charset="0"/>
              </a:rPr>
              <a:t>			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вожња </a:t>
            </a:r>
            <a:r>
              <a:rPr lang="sr-Cyrl-CS" dirty="0" smtClean="0">
                <a:latin typeface="Arial" charset="0"/>
                <a:cs typeface="Arial" charset="0"/>
              </a:rPr>
              <a:t>трицикла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вожња </a:t>
            </a:r>
            <a:r>
              <a:rPr lang="sr-Cyrl-CS" dirty="0" smtClean="0">
                <a:latin typeface="Arial" charset="0"/>
                <a:cs typeface="Arial" charset="0"/>
              </a:rPr>
              <a:t>котураљки	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вожња </a:t>
            </a:r>
            <a:r>
              <a:rPr lang="sr-Cyrl-CS" dirty="0" smtClean="0">
                <a:latin typeface="Arial" charset="0"/>
                <a:cs typeface="Arial" charset="0"/>
              </a:rPr>
              <a:t>тротинета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вожња </a:t>
            </a:r>
            <a:r>
              <a:rPr lang="sr-Cyrl-CS" dirty="0" smtClean="0">
                <a:latin typeface="Arial" charset="0"/>
                <a:cs typeface="Arial" charset="0"/>
              </a:rPr>
              <a:t>бицикла...</a:t>
            </a:r>
            <a:r>
              <a:rPr lang="sr-Cyrl-CS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ransition spd="slow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 (је природни облик кретања)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У односу на трајекторију (путању):</a:t>
            </a:r>
            <a: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праволинијско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криволинијско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цик-цак ходање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по кружници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вијугаво...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У односу на делове тела:</a:t>
            </a:r>
            <a: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	</a:t>
            </a:r>
            <a:b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целим стопалом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на предњем делу стопала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на спољном делу стопала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на унутрашњем делу 	стопала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на задњем делу стопала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У односу на брзину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спорим темпом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умереним темпом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брзим темпом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брзо ходање (такмичарска 	дисц.)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У односу на подлогу</a:t>
            </a:r>
            <a: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/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ходање по мекој подлози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ходање по тврдој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подлози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ходање у природи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ходање на песку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800" dirty="0" smtClean="0">
                <a:latin typeface="Arial" charset="0"/>
                <a:cs typeface="Arial" charset="0"/>
              </a:rPr>
              <a:t>У односу на конфигурацију терена</a:t>
            </a:r>
            <a:r>
              <a:rPr lang="sr-Cyrl-CS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latin typeface="Arial" charset="0"/>
                <a:cs typeface="Arial" charset="0"/>
              </a:rPr>
              <a:t/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Ходање по равном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Ходање узбрдо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Ходање низбрдо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преко препрека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неприродним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условима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преко предмета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конопац, шипка, греда,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линија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вијача...).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бочно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(конопац,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шипка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греда, линија,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вијача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...).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Oблици кретања који се примењују у раду са децом предшколског узраста </vt:lpstr>
      <vt:lpstr> ходање  трчање скакање  поскакивање  пењање  провлачење пузање  бацање хватање  додавање гађање  гађање лоптом   колутање  котрљање        </vt:lpstr>
      <vt:lpstr>подизање       вучење ношење       смучање  потискивање     санкање  пливање    вожња трицикла вожња котураљки  вожња тротинета вожња бицикла... </vt:lpstr>
      <vt:lpstr>Ходање  (је природни облик кретања) У односу на трајекторију (путању):  праволинијско  криволинијско  цик-цак ходање  по кружници  вијугаво...</vt:lpstr>
      <vt:lpstr>У односу на делове тела:    целим стопалом  на предњем делу стопала  на спољном делу стопала  на унутрашњем делу  стопала  на задњем делу стопала</vt:lpstr>
      <vt:lpstr>У односу на брзину    спорим темпом  умереним темпом  брзим темпом  брзо ходање (такмичарска  дисц.)</vt:lpstr>
      <vt:lpstr>У односу на подлогу   ходање по мекој подлози  ходање по тврдој подлози  ходање у природи  ходање на песку</vt:lpstr>
      <vt:lpstr>У односу на конфигурацију терена    Ходање по равном  Ходање узбрдо  Ходање низбрдо</vt:lpstr>
      <vt:lpstr>ходање преко препрека ходање у неприродним условима ходање преко предмета (конопац, шипка, греда, линија, вијача...). бочно ходање (конопац, шипка, греда, линија, вијача...).</vt:lpstr>
      <vt:lpstr>  Ходање подражавање (имитација) као војник      као рода као див       са књигом        на глави беремо цвеће   као пас  као медвед      кратким    дугим кораком   корацима         </vt:lpstr>
      <vt:lpstr>Индивидуално, групно комбиновано ходање  (сви облици се могу комбиновати).</vt:lpstr>
      <vt:lpstr>Трчање  природни и најбржи облик кретања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Кретања која се примењују у раду са децом предшколског узраста  ходање   трчање  скакање  поскакивање  пењање  провлачење  пузање   бацање  хватање  додавање  гађање  гађање лоптом  колутање  котрљање</dc:title>
  <dc:creator>XP GOLD</dc:creator>
  <cp:lastModifiedBy>Korisnik</cp:lastModifiedBy>
  <cp:revision>18</cp:revision>
  <dcterms:created xsi:type="dcterms:W3CDTF">2011-03-21T17:54:05Z</dcterms:created>
  <dcterms:modified xsi:type="dcterms:W3CDTF">2020-03-14T21:56:07Z</dcterms:modified>
</cp:coreProperties>
</file>