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40AE3-A5B2-44EB-9000-F6C1CC62FFD7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C4CA-B54B-4396-86C4-06329A0A0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E173D-A10F-4B72-A2EE-CE7971806B1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0A62-B6B4-4BFB-84D6-D1F595179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3463-8893-4F77-8C57-5760D209FB47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55ABD-1A8A-4652-A79E-583FBB737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2354-17BA-4B6E-86F4-9DE2A3968D5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87AB6-E31F-4237-B42F-F1C0D9816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4540-2D92-4B43-BBC8-7C28113645A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AE9D-9935-4214-B706-8A7417F70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4F3C5-A703-46DE-B5D0-88A7406B0A2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514CC-0E8B-4AE0-A864-00DB37285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A6F06-CEAA-4BE3-A383-4AA62F597442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4F0C-2848-4D0C-BE8C-93C239319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FEBD-0F4F-4FD3-80B8-A6B137C3235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CBE5-B728-48CA-8046-A7972324B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03352-6489-41EC-922D-13A36030FBBE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2752E-97BC-43D2-90FC-C9E16A9F7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75C92-0A9D-4288-AFB9-C15A8BAD18C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E7B2-AF49-4F9B-B2AA-9CD1E4F01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076F-C0DA-4941-9457-956191F279B2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52CD0-152C-48D0-8F00-65CDE0FCA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F28AFA-116E-4333-ADB4-CEF8195D1FDA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AAD696-A54D-40C5-ACA4-C32ED147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Методе и принципи </a:t>
            </a:r>
            <a:b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физичког васпитања</a:t>
            </a:r>
            <a:endParaRPr lang="en-US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b="1" dirty="0" smtClean="0">
                <a:latin typeface="Arial" charset="0"/>
                <a:cs typeface="Arial" charset="0"/>
              </a:rPr>
              <a:t>Метод рада:</a:t>
            </a:r>
            <a:r>
              <a:rPr lang="sr-Cyrl-CS" dirty="0" smtClean="0"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вербални метод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		</a:t>
            </a:r>
            <a:b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(живе речи, објашњавања, разговора),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демонстративни метод </a:t>
            </a:r>
            <a:r>
              <a:rPr lang="sr-Cyrl-CS" dirty="0" smtClean="0">
                <a:latin typeface="Arial" charset="0"/>
                <a:cs typeface="Arial" charset="0"/>
              </a:rPr>
              <a:t>(показивња, имитације, практичног рада),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комбиновани </a:t>
            </a:r>
            <a:r>
              <a:rPr lang="sr-Cyrl-CS" dirty="0" smtClean="0">
                <a:latin typeface="Arial" charset="0"/>
                <a:cs typeface="Arial" charset="0"/>
              </a:rPr>
              <a:t>(вербално-демонстративни),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аналитички метод, 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синтетички метод,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ситуациони метод.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Принципи физичког васпитања</a:t>
            </a:r>
            <a:endParaRPr lang="en-US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Принципи су општа начела(смернице )којима се руководимо у организацији рада са предшколском децом.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/>
            </a:r>
            <a:br>
              <a:rPr lang="sr-Cyrl-CS" dirty="0" smtClean="0">
                <a:solidFill>
                  <a:srgbClr val="FFFF00"/>
                </a:solidFill>
              </a:rPr>
            </a:br>
            <a:r>
              <a:rPr lang="sr-Cyrl-CS" dirty="0" smtClean="0">
                <a:solidFill>
                  <a:srgbClr val="FFFF00"/>
                </a:solidFill>
              </a:rPr>
              <a:t/>
            </a:r>
            <a:br>
              <a:rPr lang="sr-Cyrl-CS" dirty="0" smtClean="0">
                <a:solidFill>
                  <a:srgbClr val="FFFF00"/>
                </a:solidFill>
              </a:rPr>
            </a:br>
            <a:r>
              <a:rPr lang="sr-Cyrl-CS" dirty="0" smtClean="0">
                <a:solidFill>
                  <a:srgbClr val="FFFF00"/>
                </a:solidFill>
              </a:rPr>
              <a:t/>
            </a:r>
            <a:br>
              <a:rPr lang="sr-Cyrl-CS" dirty="0" smtClean="0">
                <a:solidFill>
                  <a:srgbClr val="FFFF00"/>
                </a:solidFill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научности,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здравствено-				    васпитне 					    усмерености,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узрасне 					    одмерености,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</a:rPr>
              <a:t/>
            </a:r>
            <a:br>
              <a:rPr lang="sr-Cyrl-CS" dirty="0" smtClean="0">
                <a:solidFill>
                  <a:srgbClr val="FF0000"/>
                </a:solidFill>
              </a:rPr>
            </a:br>
            <a:r>
              <a:rPr lang="sr-Cyrl-CS" dirty="0" smtClean="0">
                <a:solidFill>
                  <a:srgbClr val="FF0000"/>
                </a:solidFill>
              </a:rPr>
              <a:t>	</a:t>
            </a:r>
            <a:br>
              <a:rPr lang="sr-Cyrl-CS" dirty="0" smtClean="0">
                <a:solidFill>
                  <a:srgbClr val="FF0000"/>
                </a:solidFill>
              </a:rPr>
            </a:br>
            <a:r>
              <a:rPr lang="sr-Cyrl-CS" dirty="0" smtClean="0">
                <a:solidFill>
                  <a:srgbClr val="FF0000"/>
                </a:solidFill>
              </a:rPr>
              <a:t>	</a:t>
            </a:r>
            <a:endParaRPr lang="en-US" dirty="0"/>
          </a:p>
        </p:txBody>
      </p:sp>
    </p:spTree>
  </p:cSld>
  <p:clrMapOvr>
    <a:masterClrMapping/>
  </p:clrMapOvr>
  <p:transition spd="slow">
    <p:checke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mtClean="0">
                <a:latin typeface="Arial" charset="0"/>
                <a:cs typeface="Arial" charset="0"/>
              </a:rPr>
              <a:t/>
            </a:r>
            <a:br>
              <a:rPr lang="sr-Cyrl-CS" smtClean="0">
                <a:latin typeface="Arial" charset="0"/>
                <a:cs typeface="Arial" charset="0"/>
              </a:rPr>
            </a:br>
            <a:r>
              <a:rPr lang="sr-Cyrl-CS" smtClean="0">
                <a:latin typeface="Arial" charset="0"/>
                <a:cs typeface="Arial" charset="0"/>
              </a:rPr>
              <a:t>Принцип</a:t>
            </a:r>
            <a: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  <a:t> систематичности и 		    поступности</a:t>
            </a:r>
            <a:b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mtClean="0">
                <a:latin typeface="Arial" charset="0"/>
                <a:cs typeface="Arial" charset="0"/>
              </a:rPr>
              <a:t>Принцип</a:t>
            </a:r>
            <a: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  <a:t> свестраности</a:t>
            </a:r>
            <a:b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mtClean="0">
                <a:latin typeface="Arial" charset="0"/>
                <a:cs typeface="Arial" charset="0"/>
              </a:rPr>
              <a:t>Принцип </a:t>
            </a:r>
            <a:r>
              <a:rPr lang="sr-Cyrl-CS" smtClean="0">
                <a:solidFill>
                  <a:srgbClr val="FF0000"/>
                </a:solidFill>
                <a:latin typeface="Arial" charset="0"/>
                <a:cs typeface="Arial" charset="0"/>
              </a:rPr>
              <a:t>забаве и разоноде</a:t>
            </a: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278562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	очигледности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	индивидуализације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	разноврсности</a:t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latin typeface="Arial" pitchFamily="34" charset="0"/>
                <a:cs typeface="Arial" pitchFamily="34" charset="0"/>
              </a:rPr>
              <a:t>Принцип</a:t>
            </a:r>
            <a:r>
              <a:rPr lang="sr-Cyrl-C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	трајности и прогресије 					 </a:t>
            </a:r>
            <a:r>
              <a:rPr lang="sr-Cyrl-CS" dirty="0" smtClean="0">
                <a:solidFill>
                  <a:srgbClr val="FF0000"/>
                </a:solidFill>
              </a:rPr>
              <a:t>					</a:t>
            </a:r>
            <a:br>
              <a:rPr lang="sr-Cyrl-CS" dirty="0" smtClean="0">
                <a:solidFill>
                  <a:srgbClr val="FF0000"/>
                </a:solidFill>
              </a:rPr>
            </a:br>
            <a:r>
              <a:rPr lang="sr-Cyrl-CS" dirty="0" smtClean="0">
                <a:solidFill>
                  <a:srgbClr val="FF0000"/>
                </a:solidFill>
              </a:rPr>
              <a:t>	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Методе и принципи  физичког васпитања</vt:lpstr>
      <vt:lpstr>Метод рада:  вербални метод      (живе речи, објашњавања, разговора),  демонстративни метод (показивња, имитације, практичног рада),  комбиновани (вербално-демонстративни), </vt:lpstr>
      <vt:lpstr>аналитички метод,   синтетички метод,  ситуациони метод.</vt:lpstr>
      <vt:lpstr>Принципи физичког васпитања</vt:lpstr>
      <vt:lpstr>Принципи су општа начела(смернице )којима се руководимо у организацији рада са предшколском децом.</vt:lpstr>
      <vt:lpstr>   Принцип научности,  Принцип здравствено-        васпитне          усмерености, Принцип узрасне          одмерености,     </vt:lpstr>
      <vt:lpstr> Принцип систематичности и       поступности  Принцип свестраности  Принцип забаве и разоноде</vt:lpstr>
      <vt:lpstr> Принцип  очигледности  Принцип  индивидуализације  Принцип  разноврсности  Принцип  трајности и прогресије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Методе и принципи  физичког васпитања</dc:title>
  <dc:creator>XP GOLD</dc:creator>
  <cp:lastModifiedBy>Korisnik</cp:lastModifiedBy>
  <cp:revision>13</cp:revision>
  <dcterms:created xsi:type="dcterms:W3CDTF">2011-03-14T08:24:07Z</dcterms:created>
  <dcterms:modified xsi:type="dcterms:W3CDTF">2020-03-14T21:58:46Z</dcterms:modified>
</cp:coreProperties>
</file>