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27F6-ADC8-4DB8-9931-5A393D43C399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B25C7-7DF4-412B-AE31-D192F1362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EBFBC-7DAD-41EB-9374-230754F08656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5FF4-B6D0-49EC-BC5B-F2C9B5587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6E79A-4761-4683-8A01-F4B12D185B29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841B-461D-4494-94D8-28EA0A5A3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730-BC6F-47F1-9F89-3C72123C73CB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924E8-C47A-46BF-902A-89EC6CD34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EA4E-9E8C-44D4-BB41-27CD33EC9FDD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C2D54-FFCB-4C48-A71E-47BEFEF212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225A-8B0E-4FF9-ADF9-DBC9E9731E3C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32AC3-951E-4AC1-8CF3-9E9BD81BB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F54E7-22EA-46F5-8C6C-59DCF34606F8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562A1-1EF2-4866-A331-B9889574D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4195-742F-4531-BE3D-5041476F6977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DB158-FE46-4BB7-9C7F-00E0C1330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6717-5273-47E0-895B-5D9A90E7D3FE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D731E-0A73-40E7-AB09-27BA3F9E9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9866-659D-4F92-8711-61447F9850E7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471A-9999-4A6F-9B8C-95F651042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3D669-6490-4716-BCA4-F023709ECFCC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B0F3-4740-4AC3-8F21-BA8AAF559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CD26AA-C983-46ED-AC2F-142953D75D63}" type="datetimeFigureOut">
              <a:rPr lang="en-US"/>
              <a:pPr>
                <a:defRPr/>
              </a:pPr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A9C700-9C9B-473A-87B4-1218958B1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sr-Cyrl-C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СПРАВЕ И РЕКВИЗИТИ</a:t>
            </a:r>
            <a:endParaRPr lang="en-US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Справе и реквизити </a:t>
            </a:r>
            <a:r>
              <a:rPr lang="sr-Cyrl-CS" dirty="0" smtClean="0">
                <a:latin typeface="Arial" charset="0"/>
                <a:cs typeface="Arial" charset="0"/>
              </a:rPr>
              <a:t>су помоћна наставна средства физичког васпитања.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справе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служе као препреке за развијање навика кретања  (ходање, трчање, скакање, поскакивање, пењање,провлачење...).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Реквизити у ПУ </a:t>
            </a:r>
            <a:r>
              <a:rPr lang="sr-Cyrl-CS" dirty="0" smtClean="0">
                <a:latin typeface="Arial" charset="0"/>
                <a:cs typeface="Arial" charset="0"/>
              </a:rPr>
              <a:t>служе као препреке и као средства за развој манипулативних особина и способности.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sr-Cyrl-CS" b="1" dirty="0" smtClean="0">
                <a:latin typeface="Arial" charset="0"/>
                <a:cs typeface="Arial" charset="0"/>
              </a:rPr>
              <a:t/>
            </a:r>
            <a:br>
              <a:rPr lang="sr-Cyrl-CS" b="1" dirty="0" smtClean="0">
                <a:latin typeface="Arial" charset="0"/>
                <a:cs typeface="Arial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Значај  С и Р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повећава се утицај вежбе на 	организам,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развија се координација 	покрета,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стиче се оријентација у 	простору,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развијају се радне навике,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повећава се мотивација.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sr-Cyrl-CS" sz="4000" dirty="0" smtClean="0">
                <a:latin typeface="Arial" pitchFamily="34" charset="0"/>
                <a:cs typeface="Arial" pitchFamily="34" charset="0"/>
              </a:rPr>
              <a:t>Усливи које испуњавају </a:t>
            </a: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Справе и Реквизити</a:t>
            </a:r>
            <a:b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морају бити прилагођене 	узрасту,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да су мекане  помогућству од 	сунђера или пластике,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да су у различитим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	</a:t>
            </a:r>
            <a:r>
              <a:rPr lang="sr-Cyrl-CS" sz="4000" dirty="0" smtClean="0">
                <a:latin typeface="Arial" pitchFamily="34" charset="0"/>
                <a:cs typeface="Arial" pitchFamily="34" charset="0"/>
              </a:rPr>
              <a:t>величинама 	и бојама,</a:t>
            </a:r>
            <a:br>
              <a:rPr lang="sr-Cyrl-CS" sz="4000" dirty="0" smtClean="0">
                <a:latin typeface="Arial" pitchFamily="34" charset="0"/>
                <a:cs typeface="Arial" pitchFamily="34" charset="0"/>
              </a:rPr>
            </a:br>
            <a:r>
              <a:rPr lang="sr-Cyrl-CS" sz="4000" dirty="0" smtClean="0">
                <a:latin typeface="Arial" pitchFamily="34" charset="0"/>
                <a:cs typeface="Arial" pitchFamily="34" charset="0"/>
              </a:rPr>
              <a:t>- да су лагане, једноставне и 	безопасне.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>
                <a:latin typeface="Arial" charset="0"/>
                <a:cs typeface="Arial" charset="0"/>
              </a:rPr>
              <a:t>- струњача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шведски сандук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мали шведски сандук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сточић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шведска клупа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шведске лестве (рипстол),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даска са кукама,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лестве са кукама</a:t>
            </a: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кош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endParaRPr lang="en-US" dirty="0" smtClean="0"/>
          </a:p>
        </p:txBody>
      </p:sp>
    </p:spTree>
  </p:cSld>
  <p:clrMapOvr>
    <a:masterClrMapping/>
  </p:clrMapOvr>
  <p:transition spd="slow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sr-Cyrl-CS" dirty="0" smtClean="0">
                <a:latin typeface="Arial" charset="0"/>
                <a:cs typeface="Arial" charset="0"/>
              </a:rPr>
              <a:t>- лества “А” мала,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ниска греда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греда са препрекама,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љуљашка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еластични ваљак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тромболина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торањ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мета за гађање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мета за лоптицу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l">
              <a:defRPr/>
            </a:pPr>
            <a: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Реквизити</a:t>
            </a:r>
            <a:br>
              <a:rPr lang="sr-Cyrl-CS" dirty="0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ЛОПТА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обруч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палица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вијача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чуњ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врећица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сталак</a:t>
            </a:r>
            <a:br>
              <a:rPr lang="sr-Cyrl-CS" dirty="0" smtClean="0">
                <a:latin typeface="Arial" charset="0"/>
                <a:cs typeface="Arial" charset="0"/>
              </a:rPr>
            </a:br>
            <a:r>
              <a:rPr lang="sr-Cyrl-CS" dirty="0" smtClean="0">
                <a:latin typeface="Arial" charset="0"/>
                <a:cs typeface="Arial" charset="0"/>
              </a:rPr>
              <a:t>- заставица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hecke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64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СПРАВЕ И РЕКВИЗИТИ</vt:lpstr>
      <vt:lpstr>Справе и реквизити су помоћна наставна средства физичког васпитања.</vt:lpstr>
      <vt:lpstr>У ПУ справе служе као препреке за развијање навика кретања  (ходање, трчање, скакање, поскакивање, пењање,провлачење...).</vt:lpstr>
      <vt:lpstr>Реквизити у ПУ служе као препреке и као средства за развој манипулативних особина и способности.</vt:lpstr>
      <vt:lpstr> Значај  С и Р - повећава се утицај вежбе на  организам, - развија се координација  покрета, - стиче се оријентација у  простору, - развијају се радне навике, - повећава се мотивација. </vt:lpstr>
      <vt:lpstr>Усливи које испуњавају Справе и Реквизити - морају бити прилагођене  узрасту, - да су мекане  помогућству од  сунђера или пластике, - да су у различитим    величинама  и бојама, - да су лагане, једноставне и  безопасне.</vt:lpstr>
      <vt:lpstr>   - струњача - шведски сандук - мали шведски сандук - сточић - шведска клупа - шведске лестве (рипстол), - даска са кукама, - лестве са кукама - кош   </vt:lpstr>
      <vt:lpstr>- лества “А” мала, - ниска греда - греда са препрекама, - љуљашка - еластични ваљак - тромболина - торањ - мета за гађање - мета за лоптицу</vt:lpstr>
      <vt:lpstr>Реквизити - ЛОПТА - обруч - палица - вијача - чуњ - врећица - сталак - заставица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СПРАВЕ И РЕКВИЗИТИ</dc:title>
  <dc:creator>XP GOLD</dc:creator>
  <cp:lastModifiedBy>Korisnik</cp:lastModifiedBy>
  <cp:revision>20</cp:revision>
  <dcterms:created xsi:type="dcterms:W3CDTF">2011-03-07T19:58:11Z</dcterms:created>
  <dcterms:modified xsi:type="dcterms:W3CDTF">2020-03-14T21:59:46Z</dcterms:modified>
</cp:coreProperties>
</file>