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727F6-ADC8-4DB8-9931-5A393D43C399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B25C7-7DF4-412B-AE31-D192F1362E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EBFBC-7DAD-41EB-9374-230754F08656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45FF4-B6D0-49EC-BC5B-F2C9B55875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6E79A-4761-4683-8A01-F4B12D185B29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6841B-461D-4494-94D8-28EA0A5A3A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EA730-BC6F-47F1-9F89-3C72123C73CB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924E8-C47A-46BF-902A-89EC6CD344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DEA4E-9E8C-44D4-BB41-27CD33EC9FDD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C2D54-FFCB-4C48-A71E-47BEFEF212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F225A-8B0E-4FF9-ADF9-DBC9E9731E3C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32AC3-951E-4AC1-8CF3-9E9BD81BB2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F54E7-22EA-46F5-8C6C-59DCF34606F8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562A1-1EF2-4866-A331-B9889574D5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E4195-742F-4531-BE3D-5041476F6977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DB158-FE46-4BB7-9C7F-00E0C13308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56717-5273-47E0-895B-5D9A90E7D3FE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D731E-0A73-40E7-AB09-27BA3F9E90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79866-659D-4F92-8711-61447F9850E7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F471A-9999-4A6F-9B8C-95F6510421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3D669-6490-4716-BCA4-F023709ECFCC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FB0F3-4740-4AC3-8F21-BA8AAF5593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1CD26AA-C983-46ED-AC2F-142953D75D63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8A9C700-9C9B-473A-87B4-1218958B10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sr-Cyrl-CS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СПРАВЕ И РЕКВИЗИТИ</a:t>
            </a:r>
            <a:endParaRPr lang="en-US" b="1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Справе и реквизити </a:t>
            </a:r>
            <a:r>
              <a:rPr lang="sr-Cyrl-CS" dirty="0" smtClean="0">
                <a:latin typeface="Arial" charset="0"/>
                <a:cs typeface="Arial" charset="0"/>
              </a:rPr>
              <a:t>су помоћна наставна средства физичког васпитања.</a:t>
            </a:r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latin typeface="Arial" pitchFamily="34" charset="0"/>
                <a:cs typeface="Arial" pitchFamily="34" charset="0"/>
              </a:rPr>
              <a:t>У</a:t>
            </a: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Cyrl-C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ПУ</a:t>
            </a: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Cyrl-C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справе</a:t>
            </a: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служе као препреке за развијање навика кретања  (ходање, трчање, скакање, поскакивање, пењање,провлачење...).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Реквизити у ПУ </a:t>
            </a:r>
            <a:r>
              <a:rPr lang="sr-Cyrl-CS" dirty="0" smtClean="0">
                <a:latin typeface="Arial" charset="0"/>
                <a:cs typeface="Arial" charset="0"/>
              </a:rPr>
              <a:t>служе као препреке и као средства за развој манипулативних особина и способности.</a:t>
            </a:r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b="1" dirty="0" smtClean="0">
                <a:latin typeface="Arial" charset="0"/>
                <a:cs typeface="Arial" charset="0"/>
              </a:rPr>
              <a:t/>
            </a:r>
            <a:br>
              <a:rPr lang="sr-Cyrl-CS" b="1" dirty="0" smtClean="0"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Значај  С и Р</a:t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- повећава се утицај вежбе на 	организам,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- развија се координација 	покрета,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- стиче се оријентација у 	простору,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- развијају се радне навике,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- повећава се мотивација.</a:t>
            </a:r>
            <a:r>
              <a:rPr lang="sr-Cyrl-CS" dirty="0" smtClean="0"/>
              <a:t/>
            </a:r>
            <a:br>
              <a:rPr lang="sr-Cyrl-CS" dirty="0" smtClean="0"/>
            </a:br>
            <a:endParaRPr lang="en-US" dirty="0" smtClean="0"/>
          </a:p>
        </p:txBody>
      </p:sp>
    </p:spTree>
  </p:cSld>
  <p:clrMapOvr>
    <a:masterClrMapping/>
  </p:clrMapOvr>
  <p:transition spd="slow">
    <p:strips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l">
              <a:defRPr/>
            </a:pPr>
            <a:r>
              <a:rPr lang="sr-Cyrl-CS" sz="4000" dirty="0" smtClean="0">
                <a:latin typeface="Arial" pitchFamily="34" charset="0"/>
                <a:cs typeface="Arial" pitchFamily="34" charset="0"/>
              </a:rPr>
              <a:t>Усливи које испуњавају </a:t>
            </a:r>
            <a:r>
              <a:rPr lang="sr-Cyrl-C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Справе и Реквизити</a:t>
            </a:r>
            <a:br>
              <a:rPr lang="sr-Cyrl-C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4000" dirty="0" smtClean="0">
                <a:latin typeface="Arial" pitchFamily="34" charset="0"/>
                <a:cs typeface="Arial" pitchFamily="34" charset="0"/>
              </a:rPr>
              <a:t>- морају бити прилагођене 	узрасту,</a:t>
            </a:r>
            <a:br>
              <a:rPr lang="sr-Cyrl-CS" sz="4000" dirty="0" smtClean="0">
                <a:latin typeface="Arial" pitchFamily="34" charset="0"/>
                <a:cs typeface="Arial" pitchFamily="34" charset="0"/>
              </a:rPr>
            </a:br>
            <a:r>
              <a:rPr lang="sr-Cyrl-CS" sz="4000" dirty="0" smtClean="0">
                <a:latin typeface="Arial" pitchFamily="34" charset="0"/>
                <a:cs typeface="Arial" pitchFamily="34" charset="0"/>
              </a:rPr>
              <a:t>- да су мекане  помогућству од 	сунђера или пластике,</a:t>
            </a:r>
            <a:br>
              <a:rPr lang="sr-Cyrl-CS" sz="4000" dirty="0" smtClean="0">
                <a:latin typeface="Arial" pitchFamily="34" charset="0"/>
                <a:cs typeface="Arial" pitchFamily="34" charset="0"/>
              </a:rPr>
            </a:br>
            <a:r>
              <a:rPr lang="sr-Cyrl-CS" sz="4000" dirty="0" smtClean="0">
                <a:latin typeface="Arial" pitchFamily="34" charset="0"/>
                <a:cs typeface="Arial" pitchFamily="34" charset="0"/>
              </a:rPr>
              <a:t>- да су у различитим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	</a:t>
            </a:r>
            <a:r>
              <a:rPr lang="sr-Cyrl-CS" sz="4000" dirty="0" smtClean="0">
                <a:latin typeface="Arial" pitchFamily="34" charset="0"/>
                <a:cs typeface="Arial" pitchFamily="34" charset="0"/>
              </a:rPr>
              <a:t>величинама 	и бојама,</a:t>
            </a:r>
            <a:br>
              <a:rPr lang="sr-Cyrl-CS" sz="4000" dirty="0" smtClean="0">
                <a:latin typeface="Arial" pitchFamily="34" charset="0"/>
                <a:cs typeface="Arial" pitchFamily="34" charset="0"/>
              </a:rPr>
            </a:br>
            <a:r>
              <a:rPr lang="sr-Cyrl-CS" sz="4000" dirty="0" smtClean="0">
                <a:latin typeface="Arial" pitchFamily="34" charset="0"/>
                <a:cs typeface="Arial" pitchFamily="34" charset="0"/>
              </a:rPr>
              <a:t>- да су лагане, једноставне и 	безопасне.</a:t>
            </a:r>
            <a:endParaRPr lang="en-US" sz="4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trips dir="r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l">
              <a:defRPr/>
            </a:pP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dirty="0" smtClean="0">
                <a:latin typeface="Arial" charset="0"/>
                <a:cs typeface="Arial" charset="0"/>
              </a:rPr>
              <a:t>- струњача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- шведски сандук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- мали шведски сандук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- сточић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- шведска клупа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- шведске лестве (рипстол),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- даска са кукама,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- лестве са кукама</a:t>
            </a: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- кош</a:t>
            </a: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dirty="0" smtClean="0"/>
              <a:t/>
            </a:r>
            <a:br>
              <a:rPr lang="sr-Cyrl-CS" dirty="0" smtClean="0"/>
            </a:br>
            <a:endParaRPr lang="en-US" dirty="0" smtClean="0"/>
          </a:p>
        </p:txBody>
      </p:sp>
    </p:spTree>
  </p:cSld>
  <p:clrMapOvr>
    <a:masterClrMapping/>
  </p:clrMapOvr>
  <p:transition spd="slow">
    <p:newsfla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l">
              <a:defRPr/>
            </a:pPr>
            <a:r>
              <a:rPr lang="sr-Cyrl-CS" dirty="0" smtClean="0">
                <a:latin typeface="Arial" charset="0"/>
                <a:cs typeface="Arial" charset="0"/>
              </a:rPr>
              <a:t>- лества “А” мала,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- ниска греда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- греда са препрекама,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- љуљашка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- еластични ваљак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- тромболина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- торањ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- мета за гађање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- мета за лоптицу</a:t>
            </a:r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blinds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l">
              <a:defRPr/>
            </a:pP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Реквизити</a:t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- ЛОПТА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- обруч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- палица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- вијача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- чуњ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- врећица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- сталак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- заставица</a:t>
            </a:r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checker dir="vert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64</Words>
  <Application>Microsoft Office PowerPoint</Application>
  <PresentationFormat>On-screen Show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СПРАВЕ И РЕКВИЗИТИ</vt:lpstr>
      <vt:lpstr>Справе и реквизити су помоћна наставна средства физичког васпитања.</vt:lpstr>
      <vt:lpstr>У ПУ справе служе као препреке за развијање навика кретања  (ходање, трчање, скакање, поскакивање, пењање,провлачење...).</vt:lpstr>
      <vt:lpstr>Реквизити у ПУ служе као препреке и као средства за развој манипулативних особина и способности.</vt:lpstr>
      <vt:lpstr> Значај  С и Р - повећава се утицај вежбе на  организам, - развија се координација  покрета, - стиче се оријентација у  простору, - развијају се радне навике, - повећава се мотивација. </vt:lpstr>
      <vt:lpstr>Усливи које испуњавају Справе и Реквизити - морају бити прилагођене  узрасту, - да су мекане  помогућству од  сунђера или пластике, - да су у различитим    величинама  и бојама, - да су лагане, једноставне и  безопасне.</vt:lpstr>
      <vt:lpstr>   - струњача - шведски сандук - мали шведски сандук - сточић - шведска клупа - шведске лестве (рипстол), - даска са кукама, - лестве са кукама - кош   </vt:lpstr>
      <vt:lpstr>- лества “А” мала, - ниска греда - греда са препрекама, - љуљашка - еластични ваљак - тромболина - торањ - мета за гађање - мета за лоптицу</vt:lpstr>
      <vt:lpstr>Реквизити - ЛОПТА - обруч - палица - вијача - чуњ - врећица - сталак - заставица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СПРАВЕ И РЕКВИЗИТИ</dc:title>
  <dc:creator>XP GOLD</dc:creator>
  <cp:lastModifiedBy>Korisnik</cp:lastModifiedBy>
  <cp:revision>20</cp:revision>
  <dcterms:created xsi:type="dcterms:W3CDTF">2011-03-07T19:58:11Z</dcterms:created>
  <dcterms:modified xsi:type="dcterms:W3CDTF">2020-03-14T21:59:46Z</dcterms:modified>
</cp:coreProperties>
</file>