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6AACD-97D9-44FD-9A00-6DDABF45ED1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4024-FAF9-4659-94C8-43C06886E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DE02-A680-402C-B415-A0AB84CCFEEB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D6534-CBDE-46AD-B281-CCD53A703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03009-D5EB-4FC1-ADD3-EB57637CFAA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F5782-9368-4A21-8D9F-DCD95E86D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B5F0-5D00-4695-AA93-664E6509036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EE3D4-0542-4DB7-9837-C9AA9978B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3973-AA1D-483A-92FB-1B794443D772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34DE8-3A1F-4E9A-8F33-8FD207D40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C6E89-ECAB-4420-9B94-25CB0790ABDB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080E-68D3-4727-9C11-EBFECF3FA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2FC4E-C085-493D-B9F9-F5534CFB5F01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38C58-C4B2-4BC8-8DB3-2C0C901D6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751C6-9DB5-48D0-A59C-B719C6B5B6F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6DCCC-34F3-48E2-9697-F0DC003F0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30EF-01EB-449A-AEFA-4CD0BE28F9F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D6C9F-A1AB-4AC7-85DF-ABCBA2A86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D84D7-36AA-47D9-9E3F-06F2D543AF8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8B320-2600-4F61-BAC1-40BCC4DBA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CD56-3D31-4572-8BDA-23B9D3E21FAD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27C92-E7EA-45C5-8577-8E7374C4E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429D6A-3F4C-4508-843E-B8028D825C2C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DF47BD-FD24-41B4-BBAB-7B7E9869C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Средства физичког васпитања</a:t>
            </a:r>
            <a:endParaRPr lang="en-U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ВРЕМЕНСКЕ КАРАКТЕРИСТИКЕ ПОКРЕТА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 </a:t>
            </a:r>
            <a:r>
              <a:rPr lang="sr-Cyrl-C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временске карактеристике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покрета убрајамо </a:t>
            </a:r>
            <a:r>
              <a:rPr lang="sr-Cyrl-CS" dirty="0" smtClean="0">
                <a:latin typeface="Arial" charset="0"/>
                <a:cs typeface="Arial" charset="0"/>
              </a:rPr>
              <a:t>брзину и редослед покрета.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Брзина </a:t>
            </a:r>
            <a:r>
              <a:rPr lang="sr-Cyrl-CS" dirty="0" smtClean="0">
                <a:latin typeface="Arial" charset="0"/>
                <a:cs typeface="Arial" charset="0"/>
              </a:rPr>
              <a:t>је способност извођења покрета телом или појединим деловима (сегментима) тела у најкраћем времену.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Основна јединица брзине је, </a:t>
            </a:r>
            <a:r>
              <a:rPr lang="sr-Latn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m/s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  <a:r>
              <a:rPr lang="sr-Latn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Latn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Разликујемо општу и локалну брзину.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6477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Брзина зависи од великог броја фактора:</a:t>
            </a:r>
            <a:b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брзине сензо-моторне реакције,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дужине мишићних влакана,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обима мишићних влакана,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истегљивост (еластичност) мв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масе тела или дела тела,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стањ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 CNS-a,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стање комплетног локомоторног система...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Брзина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кретања у великој мери позитивно утиче на организам, међутим код деце сувише брзо и дуго кретање може штетно да утиче на комплетан психо-физички развој.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Редослед покрета може бити: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једновремен (ацикличан),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узастопан (цикличан).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ЕНЕРГЕТСКЕ КАРАКТЕРИСТИКЕ ПОКРЕТА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Енергетски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елементи дају податке о интензитету (јачини), трајању и карактеру физичке вежбе, а такође и функциј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органа за крвоток, диасње, варење.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Одеређивање интензитета вежбања је веома комплексан проблем, јер треба сагледати и узети у обзир: </a:t>
            </a:r>
            <a:r>
              <a:rPr lang="sr-Cyrl-CS" dirty="0" smtClean="0">
                <a:latin typeface="Arial" charset="0"/>
                <a:cs typeface="Arial" charset="0"/>
              </a:rPr>
              <a:t>пол, узраст, тренутно стање тренираности организма...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Трајање кретања представља основу структуре појма </a:t>
            </a:r>
            <a:r>
              <a:rPr lang="sr-Cyrl-CS" dirty="0" smtClean="0">
                <a:latin typeface="Arial" charset="0"/>
                <a:cs typeface="Arial" charset="0"/>
              </a:rPr>
              <a:t>“издржљивости”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и узима се као показатељ опште и специфичне припремљености организма.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Средства фв су: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 </a:t>
            </a:r>
            <a:r>
              <a:rPr lang="sr-Cyrl-CS" dirty="0" smtClean="0">
                <a:latin typeface="Arial" charset="0"/>
                <a:cs typeface="Arial" charset="0"/>
              </a:rPr>
              <a:t>телесна вежба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 </a:t>
            </a:r>
            <a:r>
              <a:rPr lang="sr-Cyrl-CS" dirty="0" smtClean="0">
                <a:latin typeface="Arial" charset="0"/>
                <a:cs typeface="Arial" charset="0"/>
              </a:rPr>
              <a:t>материјална средства,      (просторије, справе, реквизити),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природни фактори,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хигијенски услови.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Према дужини трајања извођења вежбе делимо на: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вежбе кратког трајања,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средњег трајања,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дуготрајне вежбе.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 односу на карактер кретања вежбе можемо поделити на: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latin typeface="Arial" charset="0"/>
                <a:cs typeface="Arial" charset="0"/>
              </a:rPr>
              <a:t>- динамичке вежбе,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 - статичке вежбе.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ПРИРОДНИ ФАКТОРИ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СУНЦЕ, ВАЗДУХ, ВОДА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ХИГИЈЕНСКИ УСЛОВИ</a:t>
            </a:r>
            <a:endParaRPr lang="en-U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78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  <a:t>У организацији телесног вежбања увек морамо да се придржавамо хигијенских правила и норми.</a:t>
            </a:r>
            <a:r>
              <a:rPr lang="sr-Cyrl-CS" smtClean="0"/>
              <a:t/>
            </a:r>
            <a:br>
              <a:rPr lang="sr-Cyrl-CS" smtClean="0"/>
            </a:br>
            <a:r>
              <a:rPr lang="sr-Cyrl-CS" smtClean="0"/>
              <a:t/>
            </a:r>
            <a:br>
              <a:rPr lang="sr-Cyrl-CS" smtClean="0"/>
            </a:br>
            <a:endParaRPr lang="en-US" smtClean="0"/>
          </a:p>
        </p:txBody>
      </p:sp>
    </p:spTree>
  </p:cSld>
  <p:clrMapOvr>
    <a:masterClrMapping/>
  </p:clrMapOvr>
  <p:transition spd="slow"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У хигијенске услове се убрајају: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мере личне хигијене,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хигијене рада,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одмора,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исхране,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хигијене спољне средине,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хигијене у области фв (одећа, обућа, справе, реквизити).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b="1" smtClean="0">
                <a:solidFill>
                  <a:srgbClr val="FF0000"/>
                </a:solidFill>
                <a:latin typeface="Arial" charset="0"/>
                <a:cs typeface="Arial" charset="0"/>
              </a:rPr>
              <a:t>ПРОСТОРНО-МАТЕРИЈАЛНИ УСЛОВИ</a:t>
            </a:r>
            <a:endParaRPr lang="en-US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Поред осталих услова за рад свака п.у. Треба да располаже и просторним условима.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Под просторно-материјалним условима се подразумевају: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сале за вежбање и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опремљена дворишта.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b="1" u="sng" dirty="0" smtClean="0">
                <a:latin typeface="Arial" charset="0"/>
                <a:cs typeface="Arial" charset="0"/>
              </a:rPr>
              <a:t>Сале за вежбање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да би се задаци фв могли реализовати у потпуности сваки вртић би требао да има салу за вежбање која је обично у оквиру самог вртића.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4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ФИЗИЧКА / </a:t>
            </a:r>
            <a:r>
              <a:rPr lang="en-US" sz="4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</a:t>
            </a:r>
            <a:r>
              <a:rPr lang="sr-Cyrl-CS" sz="4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ЕЛЕСНА ВЕЖБА </a:t>
            </a:r>
            <a:r>
              <a:rPr lang="sr-Cyrl-CS" sz="4000" i="1" dirty="0" smtClean="0">
                <a:latin typeface="Arial" charset="0"/>
                <a:cs typeface="Arial" charset="0"/>
              </a:rPr>
              <a:t>ЈЕ ЧОВЕКОВА КРЕТЊА, ОДРЕЂЕНА ПО ФОРМИ И КАРАКТЕРУ,УЧИЊЕНА СА ОДРЕЂЕНИМ ЦИЉЕМ – ДА СЕ РАЗВИЈУ И УСАВРШЕ ЧОВЕКОВЕ, ПРЕ СВЕГА, ФИЗИЧКЕ СПОСОБНОСТИ</a:t>
            </a:r>
            <a:r>
              <a:rPr lang="sr-Cyrl-CS" sz="4000" i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.</a:t>
            </a:r>
            <a:endParaRPr lang="en-US" sz="4000" dirty="0" smtClean="0"/>
          </a:p>
        </p:txBody>
      </p:sp>
    </p:spTree>
  </p:cSld>
  <p:clrMapOvr>
    <a:masterClrMapping/>
  </p:clrMapOvr>
  <p:transition spd="slow">
    <p:strips dir="l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Димензије сале се одређују према величини установе и броју деце, али свакако не би требале да буду мањих димензија од </a:t>
            </a:r>
            <a:r>
              <a:rPr lang="sr-Cyrl-CS" dirty="0" smtClean="0">
                <a:latin typeface="Arial" charset="0"/>
                <a:cs typeface="Arial" charset="0"/>
              </a:rPr>
              <a:t>10</a:t>
            </a:r>
            <a:r>
              <a:rPr lang="en-US" dirty="0" smtClean="0">
                <a:latin typeface="Arial" charset="0"/>
                <a:cs typeface="Arial" charset="0"/>
              </a:rPr>
              <a:t>x12m</a:t>
            </a:r>
            <a:r>
              <a:rPr lang="sr-Cyrl-CS" dirty="0" smtClean="0">
                <a:latin typeface="Arial" charset="0"/>
                <a:cs typeface="Arial" charset="0"/>
              </a:rPr>
              <a:t> што је оптимално за рад 20-25 деце.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Свака сала треба да буде пре свега функционална.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опремљена адекватним справама и реквизитима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подови треба да буду топли, чисти и да не изазивају клизање (паркет, гума, плута),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/>
              <a:t/>
            </a:r>
            <a:br>
              <a:rPr lang="sr-Cyrl-CS" dirty="0" smtClean="0"/>
            </a:br>
            <a:endParaRPr lang="en-US" dirty="0"/>
          </a:p>
        </p:txBody>
      </p:sp>
    </p:spTree>
  </p:cSld>
  <p:clrMapOvr>
    <a:masterClrMapping/>
  </p:clrMapOvr>
  <p:transition spd="slow">
    <p:strips dir="l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3547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- зидови морају бити обојени 	топлим пријатним бојама 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- 120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cm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од пода, зид треба да 	буде обложен сунђером 	или гумом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прозори треба да буду ка 	истоку и ближе плафону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прикључке за ел.енергију 	поставити на висини  	ван дохвата деце,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сијалице треба да буду 	заштићене жичаном 	мрежом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радијатори обложени 	дрвеним маскама...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ДВОРИШТЕ У ПРЕДШКОЛСКИМ УСТАНОВАМА</a:t>
            </a:r>
            <a:endParaRPr lang="en-U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0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000" b="1" dirty="0" smtClean="0">
                <a:latin typeface="Arial" pitchFamily="34" charset="0"/>
                <a:cs typeface="Arial" pitchFamily="34" charset="0"/>
              </a:rPr>
              <a:t>Двориште</a:t>
            </a:r>
            <a:r>
              <a:rPr lang="sr-Cyrl-C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пу треба да омогући реализацију програмских садржаја фв.</a:t>
            </a:r>
            <a:b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Приликом опремања дворишта треба обратити пажњу на следеће:</a:t>
            </a:r>
            <a:b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- 15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m² </a:t>
            </a: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детету,</a:t>
            </a:r>
            <a:b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да се налази уз вртић и да је ограђено.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- да је удаљено од уличне 	буке  	прашине и нечистоће,</a:t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>- да има простора изложеног 	Сунцу и хладовине од 	листопадног и четинарског 	дрвећа,</a:t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>- мора да буде заступљена 	травната површина 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62023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4000" dirty="0" smtClean="0">
                <a:latin typeface="Arial" pitchFamily="34" charset="0"/>
                <a:cs typeface="Arial" pitchFamily="34" charset="0"/>
              </a:rPr>
              <a:t>Мора да поседује различите справе:</a:t>
            </a: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-за пењање,пузање, провлачење...које су обично од дрвета или метала и које морају добро бити причвршћене за тло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љуљашке,тобогане,клацкалице, кула за пењање, пањеви од дрвета...</a:t>
            </a:r>
            <a:endParaRPr lang="en-US" sz="4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400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-</a:t>
            </a:r>
            <a:r>
              <a:rPr lang="sr-Cyrl-CS" b="1" dirty="0" smtClean="0"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latin typeface="Arial" charset="0"/>
                <a:cs typeface="Arial" charset="0"/>
              </a:rPr>
              <a:t>Бетонска стаза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треба да буде у једном делу равна у другом са нагибом и на крају мора да има проширење за окретање бицикли, трицикла котураљки ...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- Брег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треба да поседује свака пу, требало би да буде нагиба око 30⁰, користи се за ходање, трчање уз нагиб низ нагиб и зими за санкање.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КАРАКТЕРИСТИКЕ ТЕЛЕСНЕ ВЕЖБЕ: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ПРОСТОРНЕ,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ВРЕМЕНСКЕ,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ЕНЕРГЕТСКЕ.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- Јама са песком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величине 4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x4</a:t>
            </a:r>
            <a:r>
              <a:rPr lang="sr-Latn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m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и</a:t>
            </a:r>
            <a:r>
              <a:rPr lang="sr-Latn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дебљине песка око 30 цм, обично треба да буде у сунчаном делу дворишта, док песак треба да буде чист и влажан.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ПРОСТОРНЕ КАРАКТЕРИСТИКЕ ПОКРЕТА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 оквиру </a:t>
            </a:r>
            <a:r>
              <a:rPr lang="sr-Cyrl-C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просторних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карактеристика код покрета разликујемо: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почетни-прелазни (транзитни) и завршни положај,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правац покрета,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latin typeface="Arial" charset="0"/>
                <a:cs typeface="Arial" charset="0"/>
              </a:rPr>
              <a:t> амплитуду (обим) покрета.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Свака вежба било да је реч о простим телесним вежбама или о сложеним има свој </a:t>
            </a:r>
            <a:r>
              <a:rPr lang="sr-Cyrl-CS" u="sng" dirty="0" smtClean="0">
                <a:latin typeface="Arial" charset="0"/>
                <a:cs typeface="Arial" charset="0"/>
              </a:rPr>
              <a:t>почетни прелазни и завршни положај</a:t>
            </a:r>
            <a:r>
              <a:rPr lang="sr-Cyrl-CS" dirty="0" smtClean="0">
                <a:latin typeface="Arial" charset="0"/>
                <a:cs typeface="Arial" charset="0"/>
              </a:rPr>
              <a:t>.</a:t>
            </a:r>
            <a:br>
              <a:rPr lang="sr-Cyrl-CS" dirty="0" smtClean="0">
                <a:latin typeface="Arial" charset="0"/>
                <a:cs typeface="Arial" charset="0"/>
              </a:rPr>
            </a:b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Правац кретања: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напред-назад,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горе- доле,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лево-десно.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полу-лево напред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полу-лево уназад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полу-десно напред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полу-десно уназад...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Амплитуда (обим) пкрета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329</Words>
  <Application>Microsoft Office PowerPoint</Application>
  <PresentationFormat>On-screen Show (4:3)</PresentationFormat>
  <Paragraphs>40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Средства физичког васпитања</vt:lpstr>
      <vt:lpstr>Средства фв су:  - телесна вежба - материјална средства,      (просторије, справе, реквизити), - природни фактори, - хигијенски услови.</vt:lpstr>
      <vt:lpstr>ФИЗИЧКА / TЕЛЕСНА ВЕЖБА ЈЕ ЧОВЕКОВА КРЕТЊА, ОДРЕЂЕНА ПО ФОРМИ И КАРАКТЕРУ,УЧИЊЕНА СА ОДРЕЂЕНИМ ЦИЉЕМ – ДА СЕ РАЗВИЈУ И УСАВРШЕ ЧОВЕКОВЕ, ПРЕ СВЕГА, ФИЗИЧКЕ СПОСОБНОСТИ.</vt:lpstr>
      <vt:lpstr>КАРАКТЕРИСТИКЕ ТЕЛЕСНЕ ВЕЖБЕ: - ПРОСТОРНЕ, - ВРЕМЕНСКЕ, - ЕНЕРГЕТСКЕ.</vt:lpstr>
      <vt:lpstr>ПРОСТОРНЕ КАРАКТЕРИСТИКЕ ПОКРЕТА</vt:lpstr>
      <vt:lpstr>У оквиру просторних карактеристика код покрета разликујемо: - почетни-прелазни (транзитни) и завршни положај, - правац покрета, - амплитуду (обим) покрета.</vt:lpstr>
      <vt:lpstr> Свака вежба било да је реч о простим телесним вежбама или о сложеним има свој почетни прелазни и завршни положај. </vt:lpstr>
      <vt:lpstr>Правац кретања: - напред-назад, - горе- доле, - лево-десно. - полу-лево напред - полу-лево уназад - полу-десно напред - полу-десно уназад... </vt:lpstr>
      <vt:lpstr>Амплитуда (обим) пкрета</vt:lpstr>
      <vt:lpstr>ВРЕМЕНСКЕ КАРАКТЕРИСТИКЕ ПОКРЕТА</vt:lpstr>
      <vt:lpstr>У временске карактеристике покрета убрајамо брзину и редослед покрета.</vt:lpstr>
      <vt:lpstr>Брзина је способност извођења покрета телом или појединим деловима (сегментима) тела у најкраћем времену. Основна јединица брзине је, m/s. Разликујемо општу и локалну брзину.</vt:lpstr>
      <vt:lpstr>Брзина зависи од великог броја фактора: - брзине сензо-моторне реакције, - дужине мишићних влакана, - обима мишићних влакана, - истегљивост (еластичност) мв - масе тела или дела тела, - стањe CNS-a, - стање комплетног локомоторног система...</vt:lpstr>
      <vt:lpstr>Брзина кретања у великој мери позитивно утиче на организам, међутим код деце сувише брзо и дуго кретање може штетно да утиче на комплетан психо-физички развој.</vt:lpstr>
      <vt:lpstr>Редослед покрета може бити: - једновремен (ацикличан), - узастопан (цикличан).  </vt:lpstr>
      <vt:lpstr>ЕНЕРГЕТСКЕ КАРАКТЕРИСТИКЕ ПОКРЕТА</vt:lpstr>
      <vt:lpstr>Енергетски елементи дају податке о интензитету (јачини), трајању и карактеру физичке вежбе, а такође и функцијe органа за крвоток, диасње, варење.</vt:lpstr>
      <vt:lpstr>Одеређивање интензитета вежбања је веома комплексан проблем, јер треба сагледати и узети у обзир: пол, узраст, тренутно стање тренираности организма...</vt:lpstr>
      <vt:lpstr>Трајање кретања представља основу структуре појма “издржљивости” и узима се као показатељ опште и специфичне припремљености организма.</vt:lpstr>
      <vt:lpstr>Према дужини трајања извођења вежбе делимо на: - вежбе кратког трајања, - средњег трајања, - дуготрајне вежбе.</vt:lpstr>
      <vt:lpstr>У односу на карактер кретања вежбе можемо поделити на:  - динамичке вежбе,  - статичке вежбе. </vt:lpstr>
      <vt:lpstr>ПРИРОДНИ ФАКТОРИ</vt:lpstr>
      <vt:lpstr>СУНЦЕ, ВАЗДУХ, ВОДА</vt:lpstr>
      <vt:lpstr>ХИГИЈЕНСКИ УСЛОВИ</vt:lpstr>
      <vt:lpstr>У организацији телесног вежбања увек морамо да се придржавамо хигијенских правила и норми.  </vt:lpstr>
      <vt:lpstr>У хигијенске услове се убрајају: - мере личне хигијене, - хигијене рада, - одмора, - исхране, - хигијене спољне средине, - хигијене у области фв (одећа, обућа, справе, реквизити).</vt:lpstr>
      <vt:lpstr>ПРОСТОРНО-МАТЕРИЈАЛНИ УСЛОВИ</vt:lpstr>
      <vt:lpstr>Поред осталих услова за рад свака п.у. Треба да располаже и просторним условима. Под просторно-материјалним условима се подразумевају: - сале за вежбање и - опремљена дворишта.</vt:lpstr>
      <vt:lpstr>Сале за вежбање да би се задаци фв могли реализовати у потпуности сваки вртић би требао да има салу за вежбање која је обично у оквиру самог вртића.</vt:lpstr>
      <vt:lpstr>Димензије сале се одређују према величини установе и броју деце, али свакако не би требале да буду мањих димензија од 10x12m што је оптимално за рад 20-25 деце.</vt:lpstr>
      <vt:lpstr> Свака сала треба да буде пре свега функционална. - опремљена адекватним справама и реквизитима - подови треба да буду топли, чисти и да не изазивају клизање (паркет, гума, плута),  </vt:lpstr>
      <vt:lpstr>  - зидови морају бити обојени  топлим пријатним бојама  - 120cm од пода, зид треба да  буде обложен сунђером  или гумом - прозори треба да буду ка  истоку и ближе плафону </vt:lpstr>
      <vt:lpstr> - прикључке за ел.енергију  поставити на висини   ван дохвата деце, - сијалице треба да буду  заштићене жичаном  мрежом - радијатори обложени  дрвеним маскама...  </vt:lpstr>
      <vt:lpstr>ДВОРИШТЕ У ПРЕДШКОЛСКИМ УСТАНОВАМА</vt:lpstr>
      <vt:lpstr> Двориште у пу треба да омогући реализацију програмских садржаја фв. Приликом опремања дворишта треба обратити пажњу на следеће: - 15m² по детету, - да се налази уз вртић и да је ограђено. </vt:lpstr>
      <vt:lpstr>- да је удаљено од уличне  буке   прашине и нечистоће, - да има простора изложеног  Сунцу и хладовине од  листопадног и четинарског  дрвећа, - мора да буде заступљена  травната површина  </vt:lpstr>
      <vt:lpstr>Мора да поседује различите справе: -за пењање,пузање, провлачење...које су обично од дрвета или метала и које морају добро бити причвршћене за тло, љуљашке,тобогане,клацкалице, кула за пењање, пањеви од дрвета...</vt:lpstr>
      <vt:lpstr>- Бетонска стаза треба да буде у једном делу равна у другом са нагибом и на крају мора да има проширење за окретање бицикли, трицикла котураљки ...</vt:lpstr>
      <vt:lpstr>- Брег треба да поседује свака пу, требало би да буде нагиба око 30⁰, користи се за ходање, трчање уз нагиб низ нагиб и зими за санкање.</vt:lpstr>
      <vt:lpstr>- Јама са песком величине 4x4m и дебљине песка око 30 цм, обично треба да буде у сунчаном делу дворишта, док песак треба да буде чист и влажан.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Средства физичког васпитања</dc:title>
  <dc:creator>XP GOLD</dc:creator>
  <cp:lastModifiedBy>Korisnik</cp:lastModifiedBy>
  <cp:revision>77</cp:revision>
  <dcterms:created xsi:type="dcterms:W3CDTF">2011-02-28T12:58:48Z</dcterms:created>
  <dcterms:modified xsi:type="dcterms:W3CDTF">2020-03-14T22:03:25Z</dcterms:modified>
</cp:coreProperties>
</file>