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  <p:sldId id="262" r:id="rId6"/>
    <p:sldId id="263" r:id="rId7"/>
    <p:sldId id="258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89126-01B1-46F3-9020-016FF45F422F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AE8B12-2B9E-4871-A726-9BBDA85841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3844C6-E3AD-4002-A00D-379F6C7814E8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DE575-9ECC-46D2-A2C4-600A6CD8B7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E5137-639D-4ED2-A0E0-2AC77CA18828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9C4E68-CC11-4A30-A0EC-D1A20C48BB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DADFB-DD59-4F3A-8B2A-8388C1070852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2AF49-ADF5-495D-B3BA-5EE40C513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2FDF3-E22A-47FE-80D8-DA09C8CD9D94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128CC0-A7C5-43D1-8E5C-2C9730B0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7BE1A-D4C9-45E3-B12F-9CC8B35E9812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FF910-A2D5-49F2-82D6-676C70966B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EC3F3-E341-4BD3-8BCB-56AC5045EC98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877CD-C29C-4687-8290-0A0C56ABE9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257E7-14CA-46DC-9049-7E52BA880D2C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B6FF6-6548-4D63-BFE8-B9EC8E0E99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31D45-0142-4AA5-9FC9-DDCCA3C97F41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8CE38-1D34-48B8-ABF9-86A005993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764906-4B17-480C-8997-F9EDF83F1F10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41CF8-E0E7-4A4E-BD41-635B90474F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6BCCB0-C722-4455-ADAC-05E2890F5952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FD854-B654-4B63-AE3E-9D69EA53CA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198E7E3-9FB0-4947-892E-63D75C53A9B6}" type="datetimeFigureOut">
              <a:rPr lang="en-US"/>
              <a:pPr>
                <a:defRPr/>
              </a:pPr>
              <a:t>3/14/2020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4AA3E53-D990-4A97-9125-FB67DAB0EA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sr-Cyrl-CS" sz="6000" b="1" dirty="0" smtClean="0">
                <a:latin typeface="Arial" charset="0"/>
                <a:cs typeface="Arial" charset="0"/>
              </a:rPr>
              <a:t>ЦИЉЕВИ И ЗАДАЦИ </a:t>
            </a:r>
            <a:r>
              <a:rPr lang="sr-Cyrl-CS" sz="60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ФВ </a:t>
            </a:r>
            <a:r>
              <a:rPr lang="sr-Cyrl-CS" sz="6000" b="1" dirty="0" smtClean="0">
                <a:latin typeface="Arial" charset="0"/>
                <a:cs typeface="Arial" charset="0"/>
              </a:rPr>
              <a:t>ДЕЦЕ ПРЕДШКОЛСКОГ УЗРАСТА</a:t>
            </a:r>
            <a:endParaRPr lang="en-US" sz="6000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latin typeface="Arial" charset="0"/>
                <a:cs typeface="Arial" charset="0"/>
              </a:rPr>
              <a:t>ДА БИ Ф.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sr-Cyrl-CS" dirty="0" smtClean="0">
                <a:latin typeface="Arial" charset="0"/>
                <a:cs typeface="Arial" charset="0"/>
              </a:rPr>
              <a:t>ВЕЖБАЊЕ ПОЗИТИВНО УТИЦАЛО НА РАСТ И РАЗВОЈ МОРА БИТИ ДОВОЉНО 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НАПОРНО (ДОЗИРАНО), УЧЕСТАЛО, СИСТЕМАТСКО, ПРОГРЕСИВНО И ТРАЈНО.</a:t>
            </a:r>
            <a:endParaRPr lang="en-US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latin typeface="Arial" charset="0"/>
                <a:cs typeface="Arial" charset="0"/>
              </a:rPr>
              <a:t>ТРЕБА ВОДИТИ РАЧУНА О: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ТРАЈАЊУ ВЕЖБАЊА,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</a:t>
            </a:r>
            <a:r>
              <a:rPr lang="en-U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ДОЗИРАЊУ ОПТЕРЕЋЕЊА </a:t>
            </a:r>
            <a:r>
              <a:rPr lang="en-U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(ИНТЕНЗИТЕТУ), 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</a:t>
            </a:r>
            <a:r>
              <a:rPr lang="en-U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БРОЈУ ПОНАВЉАЊА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</a:t>
            </a:r>
            <a:r>
              <a:rPr lang="en-U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АМПЛИТУДАМА ПОКРЕТА, </a:t>
            </a:r>
            <a:b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</a:t>
            </a:r>
            <a:r>
              <a:rPr lang="en-U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ОДМОРУ</a:t>
            </a:r>
            <a:r>
              <a:rPr lang="en-U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</a:t>
            </a:r>
            <a:r>
              <a:rPr lang="en-U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ОПОРАВКУ (ПАУЗАМА ИЗМЕЂУ ВЕЖБИ).</a:t>
            </a:r>
            <a:endParaRPr lang="en-US" sz="40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latin typeface="Arial" charset="0"/>
                <a:cs typeface="Arial" charset="0"/>
              </a:rPr>
              <a:t>Ф. ВЕЖБАЊЕМ ТРЕБА ОБЕЗБЕДИТИ НОРМАЛНО СТАЊЕ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ЛОКОМОТОРНОГ СИСТЕМА 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 </a:t>
            </a:r>
            <a:r>
              <a:rPr lang="sr-Cyrl-CS" dirty="0" smtClean="0">
                <a:latin typeface="Arial" charset="0"/>
                <a:cs typeface="Arial" charset="0"/>
              </a:rPr>
              <a:t>( АПАРАТА ЗА КРЕТАЊЕ), 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МИШИЋА, ЛИГАМЕНАТА, ТЕТИВА.</a:t>
            </a:r>
            <a:endParaRPr lang="en-US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latin typeface="Arial" charset="0"/>
                <a:cs typeface="Arial" charset="0"/>
              </a:rPr>
              <a:t>ЈЕДАН ОД ВЕОМА БИТНИХ ЗАДАТАКА ФВ ЈЕ  </a:t>
            </a:r>
            <a:r>
              <a:rPr lang="en-US" dirty="0" smtClean="0">
                <a:latin typeface="Arial" charset="0"/>
                <a:cs typeface="Arial" charset="0"/>
              </a:rPr>
              <a:t/>
            </a:r>
            <a:br>
              <a:rPr lang="en-US" dirty="0" smtClean="0"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УТИЦАЈ НА ПРАВИЛАНО ДРЖАЊЕ ТЕЛА.</a:t>
            </a:r>
            <a:endParaRPr lang="en-US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latin typeface="Arial" charset="0"/>
                <a:cs typeface="Arial" charset="0"/>
              </a:rPr>
              <a:t>ЈОШ ЈЕДАН ОД ЗАДАТАКА ЈЕ УТИЦАЈ НА ТЗВ.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ЧЕЛИЧЕЊЕ ОРГАНИЗМА, </a:t>
            </a:r>
            <a:r>
              <a:rPr lang="sr-Cyrl-CS" dirty="0" smtClean="0">
                <a:latin typeface="Arial" charset="0"/>
                <a:cs typeface="Arial" charset="0"/>
              </a:rPr>
              <a:t>ТЈ. СТВАРАЊЕ ОТПОРНОСТИ НА ПРОМЕНЉИВЕ МЕТЕОРОЛОШКЕ УСЛОВЕ (ХЛАДНОЋЕ, ВРУЋИНЕ,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ВЕТРОВЕ, ВЛАГЕ...) 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sr-Cyrl-CS" sz="4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СТВАРАЊЕ ХИГИЈЕНСКИХ НАВИКА</a:t>
            </a:r>
            <a:endParaRPr lang="en-US" sz="4800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wheel spokes="2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latin typeface="Arial" charset="0"/>
                <a:cs typeface="Arial" charset="0"/>
              </a:rPr>
              <a:t>ХИГИЈЕНСК</a:t>
            </a:r>
            <a:r>
              <a:rPr lang="sr-Cyrl-RS" dirty="0" smtClean="0">
                <a:latin typeface="Arial" charset="0"/>
                <a:cs typeface="Arial" charset="0"/>
              </a:rPr>
              <a:t>И</a:t>
            </a:r>
            <a:r>
              <a:rPr lang="sr-Cyrl-CS" dirty="0" smtClean="0">
                <a:latin typeface="Arial" charset="0"/>
                <a:cs typeface="Arial" charset="0"/>
              </a:rPr>
              <a:t> ЗАДАЦИ ИМАЈУ ЗА ЦИЉ ДА КОД ДЕЦЕ РАЗВИЈУ НАВИКУ ЗА 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РЕДОВНИМ КУПАЊЕМ, ПРАЊЕМ ЗУБА, РЕДОВНОМ КВАЛИТЕТНОМ И ЗДРАВОМ ИСХРАНОМ, УРЕДНИМ ЖИВОТОМ (СПАВАЊЕ, АКТИВНОСТ,ОДМОР).</a:t>
            </a:r>
            <a:endParaRPr lang="en-US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ФАКТОР ОДМОРА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САСТАВНИ ЈЕ ДЕО СВАКОГ РСДНОГ ПРОЦЕСА ФИЗИЧКОГ ИЛИ ИНТЕЛЕКТУАЛНОГ.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sr-Cyrl-CS" sz="4800" b="1" smtClean="0">
                <a:solidFill>
                  <a:srgbClr val="FF0000"/>
                </a:solidFill>
                <a:latin typeface="Arial" charset="0"/>
                <a:cs typeface="Arial" charset="0"/>
              </a:rPr>
              <a:t>ВАСПИТНИ ЗАДАЦИ</a:t>
            </a:r>
            <a:endParaRPr lang="en-US" sz="4800" b="1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400800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ВАСПИТАЊЕ    ВОЉЕ,КАРАКТЕРА И СВЕСНЕ ДИСЦИПЛИНЕ,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ПОЗИТИВАН ОДНОС ПРЕМА РАДУ,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ДИСЦИПЛИНОВАН И СВЕСТАН ОДНОС ПРЕМА КОЛЕКТИВУ,</a:t>
            </a:r>
            <a:r>
              <a:rPr lang="sr-Cyrl-CS" b="1" dirty="0" smtClean="0">
                <a:latin typeface="Arial" charset="0"/>
                <a:cs typeface="Arial" charset="0"/>
              </a:rPr>
              <a:t/>
            </a:r>
            <a:br>
              <a:rPr lang="sr-Cyrl-CS" b="1" dirty="0" smtClean="0">
                <a:latin typeface="Arial" charset="0"/>
                <a:cs typeface="Arial" charset="0"/>
              </a:rPr>
            </a:br>
            <a:endParaRPr lang="en-US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latin typeface="Arial" charset="0"/>
                <a:cs typeface="Arial" charset="0"/>
              </a:rPr>
              <a:t>ОСНОВНИ ЦИЉ ФВ ЈЕ: РАЗВОЈ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r-Cyrl-CS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МОТОРИЧКИХ СПОСОБНОСТИ </a:t>
            </a:r>
            <a:r>
              <a:rPr lang="sr-Cyrl-CS" dirty="0" smtClean="0">
                <a:latin typeface="Arial" charset="0"/>
                <a:cs typeface="Arial" charset="0"/>
              </a:rPr>
              <a:t>ДЕТЕТА И ЊИХОВО КОРИШЋЕЊЕ (ПРИМЕНА ) У СВАКОДНЕВНОМ </a:t>
            </a:r>
            <a:r>
              <a:rPr lang="en-US" dirty="0" smtClean="0">
                <a:latin typeface="Arial" charset="0"/>
                <a:cs typeface="Arial" charset="0"/>
              </a:rPr>
              <a:t> </a:t>
            </a:r>
            <a:r>
              <a:rPr lang="sr-Cyrl-CS" dirty="0" smtClean="0">
                <a:latin typeface="Arial" charset="0"/>
                <a:cs typeface="Arial" charset="0"/>
              </a:rPr>
              <a:t>ЖИВОТУ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ЗАБАВА И РАЗОНОДА,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ФОРМИРАЊЕ И РАЗВОЈ  ОСЕЋАЈА ЗА ЛЕПО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sr-Cyrl-CS" sz="4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ОБРАЗОВНИ ЗАДАЦИ</a:t>
            </a:r>
            <a:endParaRPr lang="en-US" sz="4800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ФОРМИРАЊЕ МОТОРНИХ   	НАВИКА,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УСВАЈАЊЕ </a:t>
            </a: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(УЧВРШЋИВАЊЕ) 	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СТЕЧЕНИХ НАВИКА,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РАЗВИЈАЊЕ СТВАРАЛАЧКИХ 	АКТИВНОСТИ,</a:t>
            </a:r>
            <a:r>
              <a:rPr lang="sr-Cyrl-CS" dirty="0" smtClean="0"/>
              <a:t/>
            </a:r>
            <a:br>
              <a:rPr lang="sr-Cyrl-CS" dirty="0" smtClean="0"/>
            </a:br>
            <a:endParaRPr lang="en-US" dirty="0" smtClean="0"/>
          </a:p>
        </p:txBody>
      </p: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304800" y="274638"/>
            <a:ext cx="85344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latin typeface="Arial" charset="0"/>
                <a:cs typeface="Arial" charset="0"/>
              </a:rPr>
              <a:t>-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r-Cyrl-CS" dirty="0" smtClean="0">
                <a:latin typeface="Arial" charset="0"/>
                <a:cs typeface="Arial" charset="0"/>
              </a:rPr>
              <a:t>СВЕ ТО УЗ ПОМОЋ ЕЛЕМЕНТАРНИХ КРЕТНИХ АКТИВНОСТИ: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40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ХОДАЊА, ТРЧАЊА,СКАКАЊА, ПОСКАКИВАЊА, ПОДИЗАЊА, НОШЕЊА, ГУРАЊА,ХВАТАЊА,БАЦАЊА.</a:t>
            </a:r>
            <a:r>
              <a:rPr lang="sr-Cyrl-CS" b="1" dirty="0" smtClean="0">
                <a:latin typeface="Arial" charset="0"/>
                <a:cs typeface="Arial" charset="0"/>
              </a:rPr>
              <a:t/>
            </a:r>
            <a:br>
              <a:rPr lang="sr-Cyrl-CS" b="1" dirty="0" smtClean="0">
                <a:latin typeface="Arial" charset="0"/>
                <a:cs typeface="Arial" charset="0"/>
              </a:rPr>
            </a:br>
            <a:endParaRPr lang="en-US" b="1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sr-Cyrl-CS" sz="4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УТИЦАЈ ТЕЛЕСНИХ ВЕЖБИ НА ОРГАНИЗАМ ДЕТЕТА</a:t>
            </a:r>
            <a:endParaRPr lang="en-US" sz="4800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УТИЦАЈ НА КОСТИ</a:t>
            </a:r>
            <a:r>
              <a:rPr lang="sr-Cyrl-CS" sz="36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sz="36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3600" dirty="0" smtClean="0">
                <a:latin typeface="Arial" charset="0"/>
                <a:cs typeface="Arial" charset="0"/>
              </a:rPr>
              <a:t>- КОСТИ ПО СВОМ САСТАВУ   МОРАЈУ ОБЕЗБЕДИТИ ГИПКОСТ, ЧВРСТИНУ И ТВРДОЋУ.  </a:t>
            </a:r>
            <a:br>
              <a:rPr lang="sr-Cyrl-CS" sz="3600" dirty="0" smtClean="0">
                <a:latin typeface="Arial" charset="0"/>
                <a:cs typeface="Arial" charset="0"/>
              </a:rPr>
            </a:br>
            <a:r>
              <a:rPr lang="sr-Cyrl-CS" sz="3600" dirty="0" smtClean="0">
                <a:latin typeface="Arial" charset="0"/>
                <a:cs typeface="Arial" charset="0"/>
              </a:rPr>
              <a:t> ТО СЕ ПОСТИЖЕ  СМЕНОМ ФИЗИЧКЕ  АКТИВНОСТИ  И ОДМОРА, ГДЕ ЈЕ Ф. АКТИВНОСТ ПОСЕБНО ВАЖНА ЗБОГ  ПОЈАЧАНА ЦИРКУЛАЦИЈЕ  КРВИ.</a:t>
            </a:r>
            <a:endParaRPr lang="en-US" sz="36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sz="3600" dirty="0" smtClean="0">
                <a:latin typeface="Arial" charset="0"/>
                <a:cs typeface="Arial" charset="0"/>
              </a:rPr>
              <a:t>ЗА РАЗВОЈ КОСНОГ  ТКИВА  ЈЕ НЕОПХОДНО  И  УНОШЕЊЕ БЕЛАНЧЕВИНА  И КАЛЦИЈУМА  ПРЕ  СВЕГА.</a:t>
            </a:r>
            <a:endParaRPr lang="en-US" sz="3600" dirty="0" smtClean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УТИЦАЈ НА ЗГЛОБОВЕ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3600" dirty="0" smtClean="0">
                <a:latin typeface="Arial" charset="0"/>
                <a:cs typeface="Arial" charset="0"/>
              </a:rPr>
              <a:t>-Ф. ВЕЖБАЊЕМ СЕ ПОБОЉШАВА ФУНКЦИОНАЛНОСТ  ЗГЛОБОВА, ГДЕ ДОЛАЗИ ДО УВЕЋАЊА ЗГЛОБНИХ  ХРСКАВИЦА И ИСТЕЗАЊА  ЛИГАМЕНАТА  ЧИМЕ СЕ ДОБИЈА БОЉА ПОКРЕТЉИВОСТ У ЗГЛОБУ.</a:t>
            </a:r>
            <a:endParaRPr lang="en-US" sz="36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sz="3600" dirty="0" smtClean="0">
                <a:latin typeface="Arial" charset="0"/>
                <a:cs typeface="Arial" charset="0"/>
              </a:rPr>
              <a:t>- ПРИЛИКОМ  ДУЖЕГ МИРОВАЊА, НАЈЧЕШЋЕ  ПОСЛЕ  ПОВРЕДА ЗГЛОБНА  ШУПЉИНА  СЕ ПОСТЕПЕНО  ИСПУЊАВА  ВЕЗИВНИМ ТКИВОМ,  ШТО 	МОЖЕ ДОВЕСТИ ДО ДЕЛИМИЧНЕ ПОКРЕТЉИВОСТИ  ИЛИ  ДО ПОТПУНЕ  УКОЧЕНОСТИ  ЗГЛОБА. </a:t>
            </a:r>
            <a:endParaRPr lang="en-US" sz="36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УТИЦАЈ НА МИШИЋЕ</a:t>
            </a:r>
            <a:r>
              <a:rPr lang="sr-Cyrl-CS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 - </a:t>
            </a:r>
            <a:r>
              <a:rPr lang="sr-Cyrl-CS" sz="3600" dirty="0" smtClean="0">
                <a:latin typeface="Arial" charset="0"/>
                <a:cs typeface="Arial" charset="0"/>
              </a:rPr>
              <a:t>ПОД УТИЦАЈЕМ ТЕЛЕСНИХ ВЕЖБИ МИШИЋ РЕАГУЈЕ ТАКО ШТО СЕ ПРИЛАГОЂАВА ТАКВОМ РЕЖИМУ РАДА, КОЈИ ДОВОДИ ДО:</a:t>
            </a:r>
            <a:endParaRPr lang="en-US" sz="36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62023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latin typeface="Arial" charset="0"/>
                <a:cs typeface="Arial" charset="0"/>
              </a:rPr>
              <a:t>ИЗМЕЂУ ОСТАЛОГ ЦИЉ ФВ ЈЕ: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ДА УЗ САГЛАСЈЕ СА ОСТАЛИМ ВАСПИТНО-ОБРАЗОВНИМ ПОДРУЧЈИМА, РАЗЛИЧИТИМ ФОРМАМА ФИЗ.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ВЕЖБАЊА ДОПРИНЕСЕ 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КОМПЛЕТНОМ РАЗВОЈУ ЛИЧНОСТИ ДЕТЕТА.</a:t>
            </a:r>
            <a:endParaRPr lang="en-US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62023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sz="36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</a:t>
            </a:r>
            <a:r>
              <a:rPr lang="sr-Cyrl-CS" sz="36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УМНОЖАВАЊА МИШИЋНИХ ЋЕЛИЈА,</a:t>
            </a:r>
            <a:br>
              <a:rPr lang="sr-Cyrl-CS" sz="36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36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</a:t>
            </a:r>
            <a:r>
              <a:rPr lang="sr-Cyrl-CS" sz="36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ИЗ МИШИЋА НЕСТАЈЕ МАСНОГ       ТКИВА,</a:t>
            </a:r>
            <a:br>
              <a:rPr lang="sr-Cyrl-CS" sz="36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36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</a:t>
            </a:r>
            <a:r>
              <a:rPr lang="sr-Cyrl-CS" sz="36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ПОВЕЋАВА СЕ БРОЈ КАПИЛАРА,</a:t>
            </a:r>
            <a:br>
              <a:rPr lang="sr-Cyrl-CS" sz="36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36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- </a:t>
            </a:r>
            <a:r>
              <a:rPr lang="sr-Cyrl-CS" sz="36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ПОБОЉШАВА СЕ ЦИРКУЛАЦИЈА КРВИ.</a:t>
            </a:r>
            <a:endParaRPr lang="en-US" sz="36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sz="3600" dirty="0" smtClean="0">
                <a:latin typeface="Arial" charset="0"/>
                <a:cs typeface="Arial" charset="0"/>
              </a:rPr>
              <a:t>НА ТАЈ НАЧИН МИШИЋ ДОБИЈА НА МАСИ ИЗГРАДЊОМ НОВИХ МИОФИБРИЛА И ПОВЕЋАЊЕМ ЊИХОВЕ МАСЕ.</a:t>
            </a:r>
            <a:br>
              <a:rPr lang="sr-Cyrl-CS" sz="3600" dirty="0" smtClean="0">
                <a:latin typeface="Arial" charset="0"/>
                <a:cs typeface="Arial" charset="0"/>
              </a:rPr>
            </a:br>
            <a:r>
              <a:rPr lang="sr-Cyrl-CS" sz="3600" dirty="0" smtClean="0">
                <a:latin typeface="Arial" charset="0"/>
                <a:cs typeface="Arial" charset="0"/>
              </a:rPr>
              <a:t>МИШИЋНА МАСА СЕ ПОВЕЋАВА УСЛЕД ПОВЕЋАЊА БРОЈА МИШИЋНИХ ВЛАКАНА И УСЛЕД ПОВЕЋАЊА ДЕБЉИНЕ СВАКОГ ВЛАКНА.</a:t>
            </a:r>
            <a:endParaRPr lang="en-US" sz="36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УТИЦАЈ НА СРЧАНО-СУДОВНИ СИСТЕМ</a:t>
            </a:r>
            <a:b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sz="3600" dirty="0" smtClean="0">
                <a:latin typeface="Arial" pitchFamily="34" charset="0"/>
                <a:cs typeface="Arial" pitchFamily="34" charset="0"/>
              </a:rPr>
              <a:t>- СРЦЕ ИЗ ПЛУЋА ПУМПА КРВ БОГАТУ КИСЕОНИКОМ  ПРЕКО АРТЕРИЈА У СВЕ ДЕЛОВЕ ЧОВЕЧЈЕГ  ТЕЛА,  ДОК НАЗАД У ПЛУЋА ВРАЋА КРВ БОГАТУ УГЉЕН-ДИОКСИДОМ  ПРЕКО ВЕНА.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sz="3600" dirty="0" smtClean="0">
                <a:latin typeface="Arial" pitchFamily="34" charset="0"/>
                <a:cs typeface="Arial" pitchFamily="34" charset="0"/>
              </a:rPr>
              <a:t>ДОБРО УТРЕНИРАНА ОСОБА ИМА ФРКВЕНЦИЈУ ПУЛСА ОКО </a:t>
            </a:r>
            <a:r>
              <a:rPr lang="sr-Cyrl-C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60 </a:t>
            </a:r>
            <a:r>
              <a:rPr lang="sr-Cyrl-C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ОТКУЦАЈА У МИН. </a:t>
            </a:r>
            <a:r>
              <a:rPr lang="sr-Cyrl-CS" sz="3600" dirty="0" smtClean="0">
                <a:latin typeface="Arial" pitchFamily="34" charset="0"/>
                <a:cs typeface="Arial" pitchFamily="34" charset="0"/>
              </a:rPr>
              <a:t>НЕКАД И МАЊЕ, </a:t>
            </a:r>
            <a:br>
              <a:rPr lang="sr-Cyrl-CS" sz="3600" dirty="0" smtClean="0">
                <a:latin typeface="Arial" pitchFamily="34" charset="0"/>
                <a:cs typeface="Arial" pitchFamily="34" charset="0"/>
              </a:rPr>
            </a:br>
            <a:r>
              <a:rPr lang="sr-Cyrl-CS" sz="3600" dirty="0" smtClean="0">
                <a:latin typeface="Arial" pitchFamily="34" charset="0"/>
                <a:cs typeface="Arial" pitchFamily="34" charset="0"/>
              </a:rPr>
              <a:t>ДОК ОСОБА КОЈА НЕ ВЕЖБА УГЛАВНОМ ИМА ФРЕКВЕНЦИЈУ ПУЛСА ПРЕКО</a:t>
            </a:r>
            <a:r>
              <a:rPr lang="sr-Cyrl-C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sr-Cyrl-CS" sz="36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80</a:t>
            </a:r>
            <a:r>
              <a:rPr lang="sr-Cyrl-CS" sz="36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ОТК./МИН.</a:t>
            </a:r>
            <a:endParaRPr lang="en-US" sz="3600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КАДА ЈЕ ВЕЛИЧИНА У ПИТАЊУ ИМАМО ТРИ СРЦА: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	</a:t>
            </a:r>
            <a:r>
              <a:rPr lang="sr-Cyrl-CS" dirty="0" smtClean="0">
                <a:latin typeface="Arial" charset="0"/>
                <a:cs typeface="Arial" charset="0"/>
              </a:rPr>
              <a:t>1.	НОРМАЛНО СРЦЕ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	2.	ПРОШИРЕНО СРЦЕ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	3.	СПОРТСКО СРЦЕ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КРВНИ СУДОВИ: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sz="3600" dirty="0" smtClean="0">
                <a:latin typeface="Arial" charset="0"/>
                <a:cs typeface="Arial" charset="0"/>
              </a:rPr>
              <a:t>- ФИЗИЧКИМ ВЕЖБАЊЕМ ЧУВА СЕ  ГЛАТКОСТ УНУТРАШЊИХ  ДЕЛОВА КРВНИХ СУДОВА,</a:t>
            </a:r>
            <a:br>
              <a:rPr lang="sr-Cyrl-CS" sz="3600" dirty="0" smtClean="0">
                <a:latin typeface="Arial" charset="0"/>
                <a:cs typeface="Arial" charset="0"/>
              </a:rPr>
            </a:br>
            <a:r>
              <a:rPr lang="sr-Cyrl-CS" sz="3600" dirty="0" smtClean="0">
                <a:latin typeface="Arial" charset="0"/>
                <a:cs typeface="Arial" charset="0"/>
              </a:rPr>
              <a:t>- СПРЕЧАВА СЕ НАСТАЈАЊЕ АРТЕРИОСКЛЕРОЗЕ,</a:t>
            </a:r>
            <a:br>
              <a:rPr lang="sr-Cyrl-CS" sz="3600" dirty="0" smtClean="0">
                <a:latin typeface="Arial" charset="0"/>
                <a:cs typeface="Arial" charset="0"/>
              </a:rPr>
            </a:br>
            <a:r>
              <a:rPr lang="sr-Cyrl-CS" sz="3600" dirty="0" smtClean="0">
                <a:latin typeface="Arial" charset="0"/>
                <a:cs typeface="Arial" charset="0"/>
              </a:rPr>
              <a:t>- КРВНИ ПРИТИСАК ОСТАЈЕ У ТОЛЕРАНТНИМ ВРЕДНОСТИМА,</a:t>
            </a:r>
            <a:br>
              <a:rPr lang="sr-Cyrl-CS" sz="3600" dirty="0" smtClean="0">
                <a:latin typeface="Arial" charset="0"/>
                <a:cs typeface="Arial" charset="0"/>
              </a:rPr>
            </a:br>
            <a:endParaRPr lang="en-US" sz="36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sz="3600" dirty="0" smtClean="0">
                <a:latin typeface="Arial" charset="0"/>
                <a:cs typeface="Arial" charset="0"/>
              </a:rPr>
              <a:t>- ПОБОЉШАВА СЕ ЦИРКУЛАЦИЈА КРВИ,</a:t>
            </a:r>
            <a:br>
              <a:rPr lang="sr-Cyrl-CS" sz="3600" dirty="0" smtClean="0">
                <a:latin typeface="Arial" charset="0"/>
                <a:cs typeface="Arial" charset="0"/>
              </a:rPr>
            </a:br>
            <a:r>
              <a:rPr lang="sr-Cyrl-CS" sz="3600" dirty="0" smtClean="0">
                <a:latin typeface="Arial" charset="0"/>
                <a:cs typeface="Arial" charset="0"/>
              </a:rPr>
              <a:t>- АКТИВИРАЈУ СЕ СВИ ПУТЕВИ КРВОТОКА, 	ПОГОТОВУ НЕАКТИВНИ КАПИЛАРИ.</a:t>
            </a:r>
            <a:endParaRPr lang="en-US" sz="3600" dirty="0" smtClean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sr-Cyrl-CS" sz="4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УТИЦАЈ НА БРЗИНУ СЕНЗО-МОТОРНЕ </a:t>
            </a:r>
            <a:r>
              <a:rPr lang="sr-Cyrl-CS" sz="4800" b="1" i="1" dirty="0" smtClean="0">
                <a:latin typeface="Arial" charset="0"/>
                <a:cs typeface="Arial" charset="0"/>
              </a:rPr>
              <a:t>(НЕРВНО - МИШИЋНЕ) </a:t>
            </a:r>
            <a:r>
              <a:rPr lang="sr-Cyrl-CS" sz="4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РЕАКЦИЈЕ</a:t>
            </a:r>
            <a:endParaRPr lang="en-US" sz="4800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latin typeface="Arial" charset="0"/>
                <a:cs typeface="Arial" charset="0"/>
              </a:rPr>
              <a:t>- ФИЗИЧКИМ ВЕЖБАЊЕМ СЕ У ВЕЛИКОЈ МЕРИ ПОВЕЋАВА БРЗИНА СЕНЗО-МОТОРНИХ РЕАКЦИЈА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СПОСОБНОСТ ЉУДИ НА РЕАГОВАЊА ЈЕ РАЗЛИЧИТА И КРЕЋЕ СЕ ОД 0,3 ДО 0,03 СЕКУНДЕ.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pull dir="rd"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УТИЦАЈ НА ИНТЕЛЕКТУАЛНЕ 		   ФУНКЦИЈЕ</a:t>
            </a:r>
            <a:endParaRPr lang="en-US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latin typeface="Arial" charset="0"/>
                <a:cs typeface="Arial" charset="0"/>
              </a:rPr>
              <a:t>ЦИЉЕВЕ ДЕЛИМО НА:</a:t>
            </a:r>
            <a:r>
              <a:rPr lang="en-US" dirty="0" smtClean="0">
                <a:latin typeface="Arial" charset="0"/>
                <a:cs typeface="Arial" charset="0"/>
              </a:rPr>
              <a:t/>
            </a:r>
            <a:br>
              <a:rPr lang="en-U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 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ОПШТЕ 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ОПЕРАТИВНЕ И </a:t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ПОСЕБНЕ 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ОПЕРАТИВНЕ</a:t>
            </a:r>
            <a:endParaRPr lang="en-US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457200" y="350838"/>
            <a:ext cx="82296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latin typeface="Arial" charset="0"/>
                <a:cs typeface="Arial" charset="0"/>
              </a:rPr>
              <a:t>- СВАКИ ОРГАН КОЈИ ИНТЕНЗИВНО РАДИ ДОЖИВЉАВА ВЕЋЕ ПРОКРВАВЉЕЊЕ.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- ПОЈАЧАНА ЦИРКУЛАЦИЈА КРВИ У МОЗГУ ПОВОЉНО УТИЧЕ НА СПОСОБНОСТ МИШЉЕЊА.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sz="4200" dirty="0" smtClean="0">
                <a:latin typeface="Arial" charset="0"/>
                <a:cs typeface="Arial" charset="0"/>
              </a:rPr>
              <a:t>- СНАЖНА ПРЕРАСПОДЕЛА КРВИ, КАО ПОСЛЕДИЦА ФИЗИЧКИХ ВЕЖБИ ПОГОДУЈЕ ИСХРАНИ И ИСПИРАЊУ МОЖДАНИХ ЋЕЛИЈА, ЊИХОВОЈ РЕГЕНЕРАЦИЈИ.</a:t>
            </a:r>
            <a:br>
              <a:rPr lang="sr-Cyrl-CS" sz="4200" dirty="0" smtClean="0">
                <a:latin typeface="Arial" charset="0"/>
                <a:cs typeface="Arial" charset="0"/>
              </a:rPr>
            </a:br>
            <a:r>
              <a:rPr lang="sr-Cyrl-CS" sz="4200" dirty="0" smtClean="0">
                <a:latin typeface="Arial" charset="0"/>
                <a:cs typeface="Arial" charset="0"/>
              </a:rPr>
              <a:t>- ЗБОГ ТОГА ЈЕ ФИЗИЧКА ВЕЖБА ДИРЕКТНО СРЕДСТВО МЕНТАЛНЕ ХИГИЈЕНЕ.</a:t>
            </a:r>
            <a:endParaRPr lang="en-US" sz="42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latin typeface="Arial" charset="0"/>
                <a:cs typeface="Arial" charset="0"/>
              </a:rPr>
              <a:t>ОПШТИ ОПЕРАТИВНИ ЦИЉЕВИ СУ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УОПШТЕНИ </a:t>
            </a:r>
            <a:r>
              <a:rPr lang="sr-Cyrl-CS" dirty="0" smtClean="0">
                <a:latin typeface="Arial" charset="0"/>
                <a:cs typeface="Arial" charset="0"/>
              </a:rPr>
              <a:t>И ГОВОРЕ О ЗАДАЦИМА КОЈЕ ТРЕБА РЕАЛИЗОВАТИ У ПРЕДШКОЛСКОМ  УЗРАСТУ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ПОСЕБНИ </a:t>
            </a:r>
            <a:r>
              <a:rPr lang="sr-Cyrl-CS" dirty="0" smtClean="0">
                <a:latin typeface="Arial" charset="0"/>
                <a:cs typeface="Arial" charset="0"/>
              </a:rPr>
              <a:t>ОПЕРАТИВНИ ЦИЉЕВИ СУ КОНКРЕТНИ И ОДНОСЕ СЕ НА ТАЧНО ОДРЕЂЕНЕ УЗРАСНЕ ГРУПЕ ДЕЦЕ, 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ЈАСЛЕНИ,</a:t>
            </a:r>
            <a:br>
              <a:rPr lang="sr-Cyrl-CS" dirty="0" smtClean="0">
                <a:latin typeface="Arial" charset="0"/>
                <a:cs typeface="Arial" charset="0"/>
              </a:rPr>
            </a:br>
            <a:r>
              <a:rPr lang="sr-Cyrl-CS" dirty="0" smtClean="0">
                <a:latin typeface="Arial" charset="0"/>
                <a:cs typeface="Arial" charset="0"/>
              </a:rPr>
              <a:t>МЛАЂА,СРЕДЊА, СТАРИЈА.</a:t>
            </a:r>
            <a:endParaRPr 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split orient="vert"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63547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latin typeface="Arial" charset="0"/>
                <a:cs typeface="Arial" charset="0"/>
              </a:rPr>
              <a:t>СВЕ ЗАДАТКА ФВ МОЖЕМО ПОДЕЛИТИ У ДВЕ ВЕЛИКЕ ГРУПЕ:</a:t>
            </a:r>
            <a:r>
              <a:rPr lang="en-US" dirty="0" smtClean="0">
                <a:latin typeface="Arial" charset="0"/>
                <a:cs typeface="Arial" charset="0"/>
              </a:rPr>
              <a:t/>
            </a:r>
            <a:br>
              <a:rPr lang="en-US" dirty="0" smtClean="0"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- </a:t>
            </a:r>
            <a:r>
              <a:rPr lang="sr-Cyrl-CS" sz="4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БИОЛОШКИ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r-Cyrl-CS" sz="2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(ЗДРАВСТВ.-ХИГИЈЕНСКИ)</a:t>
            </a: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- </a:t>
            </a:r>
            <a:r>
              <a:rPr lang="sr-Cyrl-CS" sz="3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ПЕДАГОШКИ </a:t>
            </a:r>
            <a:r>
              <a:rPr lang="sr-Cyrl-CS" sz="28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(ВАСПИТНО-ОБРАЗОВНИ)</a:t>
            </a:r>
            <a:endParaRPr lang="en-US" sz="28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diamond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82000" cy="62785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sr-Cyrl-CS" sz="4800" b="1" dirty="0" smtClean="0">
                <a:latin typeface="Arial" charset="0"/>
                <a:cs typeface="Arial" charset="0"/>
              </a:rPr>
              <a:t>БИОЛОШКИ</a:t>
            </a:r>
            <a:r>
              <a:rPr lang="sr-Cyrl-CS" b="1" dirty="0" smtClean="0">
                <a:latin typeface="Arial" charset="0"/>
                <a:cs typeface="Arial" charset="0"/>
              </a:rPr>
              <a:t/>
            </a:r>
            <a:br>
              <a:rPr lang="sr-Cyrl-CS" b="1" dirty="0" smtClean="0">
                <a:latin typeface="Arial" charset="0"/>
                <a:cs typeface="Arial" charset="0"/>
              </a:rPr>
            </a:br>
            <a:r>
              <a:rPr lang="sr-Cyrl-CS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sr-Cyrl-CS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sr-Cyrl-CS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ЗДРАВСТВЕНО-ХИГИЈЕНСКИ ЗАДАЦИ</a:t>
            </a:r>
            <a:endParaRPr lang="en-US" b="1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6202362"/>
          </a:xfrm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pPr algn="l" eaLnBrk="1" hangingPunct="1">
              <a:defRPr/>
            </a:pPr>
            <a:r>
              <a:rPr lang="sr-Cyrl-CS" dirty="0" smtClean="0">
                <a:latin typeface="Arial" pitchFamily="34" charset="0"/>
                <a:cs typeface="Arial" pitchFamily="34" charset="0"/>
              </a:rPr>
              <a:t>НАЈВАЖНИЈИ</a:t>
            </a: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ЗДРАВСТВЕНО-ХИГИЈЕНСКИ ЗАДАТАК ФВ </a:t>
            </a:r>
            <a: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sr-Cyrl-CS" dirty="0" smtClean="0">
                <a:latin typeface="Arial" pitchFamily="34" charset="0"/>
                <a:cs typeface="Arial" pitchFamily="34" charset="0"/>
              </a:rPr>
              <a:t>ЈЕ ДА ТЕЛЕСНО ВЕЖБАЊЕ ПОЗИТИВНО УТИЧЕ НА </a:t>
            </a:r>
            <a:r>
              <a:rPr lang="sr-Cyrl-CS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ПРАВИЛАН РАСТ И РАЗВОЈ ОРГАНИЗМА.</a:t>
            </a:r>
            <a:endParaRPr lang="en-US" dirty="0" smtClean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377</Words>
  <Application>Microsoft Office PowerPoint</Application>
  <PresentationFormat>On-screen Show (4:3)</PresentationFormat>
  <Paragraphs>41</Paragraphs>
  <Slides>41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ЦИЉЕВИ И ЗАДАЦИ ФВ ДЕЦЕ ПРЕДШКОЛСКОГ УЗРАСТА</vt:lpstr>
      <vt:lpstr>ОСНОВНИ ЦИЉ ФВ ЈЕ: РАЗВОЈ МОТОРИЧКИХ СПОСОБНОСТИ ДЕТЕТА И ЊИХОВО КОРИШЋЕЊЕ (ПРИМЕНА ) У СВАКОДНЕВНОМ  ЖИВОТУ</vt:lpstr>
      <vt:lpstr>ИЗМЕЂУ ОСТАЛОГ ЦИЉ ФВ ЈЕ: ДА УЗ САГЛАСЈЕ СА ОСТАЛИМ ВАСПИТНО-ОБРАЗОВНИМ ПОДРУЧЈИМА, РАЗЛИЧИТИМ ФОРМАМА ФИЗ. ВЕЖБАЊА ДОПРИНЕСЕ  КОМПЛЕТНОМ РАЗВОЈУ ЛИЧНОСТИ ДЕТЕТА.</vt:lpstr>
      <vt:lpstr>ЦИЉЕВЕ ДЕЛИМО НА:   ОПШТЕ  ОПЕРАТИВНЕ И  ПОСЕБНЕ  ОПЕРАТИВНЕ</vt:lpstr>
      <vt:lpstr>ОПШТИ ОПЕРАТИВНИ ЦИЉЕВИ СУ  УОПШТЕНИ И ГОВОРЕ О ЗАДАЦИМА КОЈЕ ТРЕБА РЕАЛИЗОВАТИ У ПРЕДШКОЛСКОМ  УЗРАСТУ</vt:lpstr>
      <vt:lpstr>ПОСЕБНИ ОПЕРАТИВНИ ЦИЉЕВИ СУ КОНКРЕТНИ И ОДНОСЕ СЕ НА ТАЧНО ОДРЕЂЕНЕ УЗРАСНЕ ГРУПЕ ДЕЦЕ,  ЈАСЛЕНИ, МЛАЂА,СРЕДЊА, СТАРИЈА.</vt:lpstr>
      <vt:lpstr>СВЕ ЗАДАТКА ФВ МОЖЕМО ПОДЕЛИТИ У ДВЕ ВЕЛИКЕ ГРУПЕ:   - БИОЛОШКИ (ЗДРАВСТВ.-ХИГИЈЕНСКИ)  - ПЕДАГОШКИ (ВАСПИТНО-ОБРАЗОВНИ)</vt:lpstr>
      <vt:lpstr>БИОЛОШКИ  ЗДРАВСТВЕНО-ХИГИЈЕНСКИ ЗАДАЦИ</vt:lpstr>
      <vt:lpstr>НАЈВАЖНИЈИ ЗДРАВСТВЕНО-ХИГИЈЕНСКИ ЗАДАТАК ФВ  ЈЕ ДА ТЕЛЕСНО ВЕЖБАЊЕ ПОЗИТИВНО УТИЧЕ НА ПРАВИЛАН РАСТ И РАЗВОЈ ОРГАНИЗМА.</vt:lpstr>
      <vt:lpstr>ДА БИ Ф. ВЕЖБАЊЕ ПОЗИТИВНО УТИЦАЛО НА РАСТ И РАЗВОЈ МОРА БИТИ ДОВОЉНО НАПОРНО (ДОЗИРАНО), УЧЕСТАЛО, СИСТЕМАТСКО, ПРОГРЕСИВНО И ТРАЈНО.</vt:lpstr>
      <vt:lpstr>ТРЕБА ВОДИТИ РАЧУНА О: - ТРАЈАЊУ ВЕЖБАЊА, - ДОЗИРАЊУ ОПТЕРЕЋЕЊА  (ИНТЕНЗИТЕТУ),  - БРОЈУ ПОНАВЉАЊА - АМПЛИТУДАМА ПОКРЕТА,  - ОДМОРУ - ОПОРАВКУ (ПАУЗАМА ИЗМЕЂУ ВЕЖБИ).</vt:lpstr>
      <vt:lpstr>Ф. ВЕЖБАЊЕМ ТРЕБА ОБЕЗБЕДИТИ НОРМАЛНО СТАЊЕ  ЛОКОМОТОРНОГ СИСТЕМА   ( АПАРАТА ЗА КРЕТАЊЕ),  МИШИЋА, ЛИГАМЕНАТА, ТЕТИВА.</vt:lpstr>
      <vt:lpstr>ЈЕДАН ОД ВЕОМА БИТНИХ ЗАДАТАКА ФВ ЈЕ   УТИЦАЈ НА ПРАВИЛАНО ДРЖАЊЕ ТЕЛА.</vt:lpstr>
      <vt:lpstr>ЈОШ ЈЕДАН ОД ЗАДАТАКА ЈЕ УТИЦАЈ НА ТЗВ.ЧЕЛИЧЕЊЕ ОРГАНИЗМА, ТЈ. СТВАРАЊЕ ОТПОРНОСТИ НА ПРОМЕНЉИВЕ МЕТЕОРОЛОШКЕ УСЛОВЕ (ХЛАДНОЋЕ, ВРУЋИНЕ, ВЕТРОВЕ, ВЛАГЕ...) </vt:lpstr>
      <vt:lpstr>СТВАРАЊЕ ХИГИЈЕНСКИХ НАВИКА</vt:lpstr>
      <vt:lpstr>ХИГИЈЕНСКИ ЗАДАЦИ ИМАЈУ ЗА ЦИЉ ДА КОД ДЕЦЕ РАЗВИЈУ НАВИКУ ЗА РЕДОВНИМ КУПАЊЕМ, ПРАЊЕМ ЗУБА, РЕДОВНОМ КВАЛИТЕТНОМ И ЗДРАВОМ ИСХРАНОМ, УРЕДНИМ ЖИВОТОМ (СПАВАЊЕ, АКТИВНОСТ,ОДМОР).</vt:lpstr>
      <vt:lpstr>ФАКТОР ОДМОРА САСТАВНИ ЈЕ ДЕО СВАКОГ РСДНОГ ПРОЦЕСА ФИЗИЧКОГ ИЛИ ИНТЕЛЕКТУАЛНОГ.</vt:lpstr>
      <vt:lpstr>ВАСПИТНИ ЗАДАЦИ</vt:lpstr>
      <vt:lpstr>- ВАСПИТАЊЕ    ВОЉЕ,КАРАКТЕРА И СВЕСНЕ ДИСЦИПЛИНЕ, - ПОЗИТИВАН ОДНОС ПРЕМА РАДУ, - ДИСЦИПЛИНОВАН И СВЕСТАН ОДНОС ПРЕМА КОЛЕКТИВУ, </vt:lpstr>
      <vt:lpstr>- ЗАБАВА И РАЗОНОДА, - ФОРМИРАЊЕ И РАЗВОЈ  ОСЕЋАЈА ЗА ЛЕПО</vt:lpstr>
      <vt:lpstr>ОБРАЗОВНИ ЗАДАЦИ</vt:lpstr>
      <vt:lpstr>- ФОРМИРАЊЕ МОТОРНИХ    НАВИКА, - УСВАЈАЊЕ (УЧВРШЋИВАЊЕ)  СТЕЧЕНИХ НАВИКА, - РАЗВИЈАЊЕ СТВАРАЛАЧКИХ  АКТИВНОСТИ, </vt:lpstr>
      <vt:lpstr>- СВЕ ТО УЗ ПОМОЋ ЕЛЕМЕНТАРНИХ КРЕТНИХ АКТИВНОСТИ:  ХОДАЊА, ТРЧАЊА,СКАКАЊА, ПОСКАКИВАЊА, ПОДИЗАЊА, НОШЕЊА, ГУРАЊА,ХВАТАЊА,БАЦАЊА. </vt:lpstr>
      <vt:lpstr>УТИЦАЈ ТЕЛЕСНИХ ВЕЖБИ НА ОРГАНИЗАМ ДЕТЕТА</vt:lpstr>
      <vt:lpstr>УТИЦАЈ НА КОСТИ - КОСТИ ПО СВОМ САСТАВУ   МОРАЈУ ОБЕЗБЕДИТИ ГИПКОСТ, ЧВРСТИНУ И ТВРДОЋУ.    ТО СЕ ПОСТИЖЕ  СМЕНОМ ФИЗИЧКЕ  АКТИВНОСТИ  И ОДМОРА, ГДЕ ЈЕ Ф. АКТИВНОСТ ПОСЕБНО ВАЖНА ЗБОГ  ПОЈАЧАНА ЦИРКУЛАЦИЈЕ  КРВИ.</vt:lpstr>
      <vt:lpstr>ЗА РАЗВОЈ КОСНОГ  ТКИВА  ЈЕ НЕОПХОДНО  И  УНОШЕЊЕ БЕЛАНЧЕВИНА  И КАЛЦИЈУМА  ПРЕ  СВЕГА.</vt:lpstr>
      <vt:lpstr>УТИЦАЈ НА ЗГЛОБОВЕ -Ф. ВЕЖБАЊЕМ СЕ ПОБОЉШАВА ФУНКЦИОНАЛНОСТ  ЗГЛОБОВА, ГДЕ ДОЛАЗИ ДО УВЕЋАЊА ЗГЛОБНИХ  ХРСКАВИЦА И ИСТЕЗАЊА  ЛИГАМЕНАТА  ЧИМЕ СЕ ДОБИЈА БОЉА ПОКРЕТЉИВОСТ У ЗГЛОБУ.</vt:lpstr>
      <vt:lpstr>- ПРИЛИКОМ  ДУЖЕГ МИРОВАЊА, НАЈЧЕШЋЕ  ПОСЛЕ  ПОВРЕДА ЗГЛОБНА  ШУПЉИНА  СЕ ПОСТЕПЕНО  ИСПУЊАВА  ВЕЗИВНИМ ТКИВОМ,  ШТО  МОЖЕ ДОВЕСТИ ДО ДЕЛИМИЧНЕ ПОКРЕТЉИВОСТИ  ИЛИ  ДО ПОТПУНЕ  УКОЧЕНОСТИ  ЗГЛОБА. </vt:lpstr>
      <vt:lpstr>УТИЦАЈ НА МИШИЋЕ  - ПОД УТИЦАЈЕМ ТЕЛЕСНИХ ВЕЖБИ МИШИЋ РЕАГУЈЕ ТАКО ШТО СЕ ПРИЛАГОЂАВА ТАКВОМ РЕЖИМУ РАДА, КОЈИ ДОВОДИ ДО:</vt:lpstr>
      <vt:lpstr>- УМНОЖАВАЊА МИШИЋНИХ ЋЕЛИЈА, - ИЗ МИШИЋА НЕСТАЈЕ МАСНОГ       ТКИВА, - ПОВЕЋАВА СЕ БРОЈ КАПИЛАРА, - ПОБОЉШАВА СЕ ЦИРКУЛАЦИЈА КРВИ.</vt:lpstr>
      <vt:lpstr>НА ТАЈ НАЧИН МИШИЋ ДОБИЈА НА МАСИ ИЗГРАДЊОМ НОВИХ МИОФИБРИЛА И ПОВЕЋАЊЕМ ЊИХОВЕ МАСЕ. МИШИЋНА МАСА СЕ ПОВЕЋАВА УСЛЕД ПОВЕЋАЊА БРОЈА МИШИЋНИХ ВЛАКАНА И УСЛЕД ПОВЕЋАЊА ДЕБЉИНЕ СВАКОГ ВЛАКНА.</vt:lpstr>
      <vt:lpstr>УТИЦАЈ НА СРЧАНО-СУДОВНИ СИСТЕМ - СРЦЕ ИЗ ПЛУЋА ПУМПА КРВ БОГАТУ КИСЕОНИКОМ  ПРЕКО АРТЕРИЈА У СВЕ ДЕЛОВЕ ЧОВЕЧЈЕГ  ТЕЛА,  ДОК НАЗАД У ПЛУЋА ВРАЋА КРВ БОГАТУ УГЉЕН-ДИОКСИДОМ  ПРЕКО ВЕНА.</vt:lpstr>
      <vt:lpstr>ДОБРО УТРЕНИРАНА ОСОБА ИМА ФРКВЕНЦИЈУ ПУЛСА ОКО 60 ОТКУЦАЈА У МИН. НЕКАД И МАЊЕ,  ДОК ОСОБА КОЈА НЕ ВЕЖБА УГЛАВНОМ ИМА ФРЕКВЕНЦИЈУ ПУЛСА ПРЕКО  80 ОТК./МИН.</vt:lpstr>
      <vt:lpstr>КАДА ЈЕ ВЕЛИЧИНА У ПИТАЊУ ИМАМО ТРИ СРЦА:   1. НОРМАЛНО СРЦЕ  2. ПРОШИРЕНО СРЦЕ  3. СПОРТСКО СРЦЕ</vt:lpstr>
      <vt:lpstr>КРВНИ СУДОВИ: - ФИЗИЧКИМ ВЕЖБАЊЕМ ЧУВА СЕ  ГЛАТКОСТ УНУТРАШЊИХ  ДЕЛОВА КРВНИХ СУДОВА, - СПРЕЧАВА СЕ НАСТАЈАЊЕ АРТЕРИОСКЛЕРОЗЕ, - КРВНИ ПРИТИСАК ОСТАЈЕ У ТОЛЕРАНТНИМ ВРЕДНОСТИМА, </vt:lpstr>
      <vt:lpstr>- ПОБОЉШАВА СЕ ЦИРКУЛАЦИЈА КРВИ, - АКТИВИРАЈУ СЕ СВИ ПУТЕВИ КРВОТОКА,  ПОГОТОВУ НЕАКТИВНИ КАПИЛАРИ.</vt:lpstr>
      <vt:lpstr>УТИЦАЈ НА БРЗИНУ СЕНЗО-МОТОРНЕ (НЕРВНО - МИШИЋНЕ) РЕАКЦИЈЕ</vt:lpstr>
      <vt:lpstr>- ФИЗИЧКИМ ВЕЖБАЊЕМ СЕ У ВЕЛИКОЈ МЕРИ ПОВЕЋАВА БРЗИНА СЕНЗО-МОТОРНИХ РЕАКЦИЈА - СПОСОБНОСТ ЉУДИ НА РЕАГОВАЊА ЈЕ РАЗЛИЧИТА И КРЕЋЕ СЕ ОД 0,3 ДО 0,03 СЕКУНДЕ.</vt:lpstr>
      <vt:lpstr>УТИЦАЈ НА ИНТЕЛЕКТУАЛНЕ      ФУНКЦИЈЕ</vt:lpstr>
      <vt:lpstr>- СВАКИ ОРГАН КОЈИ ИНТЕНЗИВНО РАДИ ДОЖИВЉАВА ВЕЋЕ ПРОКРВАВЉЕЊЕ. - ПОЈАЧАНА ЦИРКУЛАЦИЈА КРВИ У МОЗГУ ПОВОЉНО УТИЧЕ НА СПОСОБНОСТ МИШЉЕЊА.</vt:lpstr>
      <vt:lpstr>- СНАЖНА ПРЕРАСПОДЕЛА КРВИ, КАО ПОСЛЕДИЦА ФИЗИЧКИХ ВЕЖБИ ПОГОДУЈЕ ИСХРАНИ И ИСПИРАЊУ МОЖДАНИХ ЋЕЛИЈА, ЊИХОВОЈ РЕГЕНЕРАЦИЈИ. - ЗБОГ ТОГА ЈЕ ФИЗИЧКА ВЕЖБА ДИРЕКТНО СРЕДСТВО МЕНТАЛНЕ ХИГИЈЕНЕ.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ЗАДАЦИ ФВ ДЕЦЕ ПРЕДШКОЛСКОГ УЗРАСТА</dc:title>
  <dc:creator>XP GOLD</dc:creator>
  <cp:lastModifiedBy>Korisnik</cp:lastModifiedBy>
  <cp:revision>105</cp:revision>
  <dcterms:created xsi:type="dcterms:W3CDTF">2011-02-21T10:12:42Z</dcterms:created>
  <dcterms:modified xsi:type="dcterms:W3CDTF">2020-03-14T22:06:59Z</dcterms:modified>
</cp:coreProperties>
</file>