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308" r:id="rId3"/>
    <p:sldId id="257" r:id="rId4"/>
    <p:sldId id="280" r:id="rId5"/>
    <p:sldId id="258" r:id="rId6"/>
    <p:sldId id="259" r:id="rId7"/>
    <p:sldId id="260" r:id="rId8"/>
    <p:sldId id="304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30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306" r:id="rId28"/>
    <p:sldId id="278" r:id="rId29"/>
    <p:sldId id="279" r:id="rId30"/>
    <p:sldId id="281" r:id="rId31"/>
    <p:sldId id="282" r:id="rId32"/>
    <p:sldId id="283" r:id="rId33"/>
    <p:sldId id="307" r:id="rId34"/>
    <p:sldId id="284" r:id="rId35"/>
    <p:sldId id="285" r:id="rId36"/>
    <p:sldId id="286" r:id="rId37"/>
    <p:sldId id="287" r:id="rId38"/>
    <p:sldId id="288" r:id="rId39"/>
    <p:sldId id="299" r:id="rId40"/>
    <p:sldId id="300" r:id="rId41"/>
    <p:sldId id="301" r:id="rId42"/>
    <p:sldId id="302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4660"/>
  </p:normalViewPr>
  <p:slideViewPr>
    <p:cSldViewPr>
      <p:cViewPr varScale="1">
        <p:scale>
          <a:sx n="68" d="100"/>
          <a:sy n="68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2FE95E4-ADB5-4904-87BA-8F954E714C65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F3D182-F5CC-4916-BAD6-BD45DF76B8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672B9D-3E30-4EA9-AA4F-BF03265DA654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0716B5-3322-4BB2-8408-9A5DB62F74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44900093-319B-473B-A1AA-EAB006063947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BBB98EB-8721-48BC-9BDD-3EC66440A8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06947C-58BD-4D00-BD59-402AB7C1CC0D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42BEE6-E56F-4C47-8A81-FBFC969844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3016243-54E6-4B31-8982-C049A267750F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85D1676-A604-4227-BA9A-2BBD12B575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752E5D-3D47-450A-88E4-CD646FA59709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AA4F64-4C4B-4307-AB96-3F8B933BBA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DF17EE-FA29-4A89-9C85-F2D84DD41B01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D1C859-7AB8-439D-A396-90F74D7A56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17F878-C07B-40AB-9464-D8CF9D804E05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4A3B59-A11E-490C-9C06-4F028768ED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6A20A5F-46AA-42AD-8EB5-7666ED91DA08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9F0B8D-EE7B-4E73-B696-199B43A6C4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517FD7-766F-4A9F-B9F8-CBEC38EE8CDA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E6BC4D-3331-48FA-BBEC-CED4D86480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85996A-55E3-412E-BB4A-E501409287BB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A7AF81-5D22-4228-B404-F0F122213B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0431071-170C-4C58-871E-9A125FB416BD}" type="datetimeFigureOut">
              <a:rPr lang="en-US" smtClean="0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A8CE470-4B48-4063-BF36-782E2E1DC7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ДЕФИНИСАЊЕ ОСНОВНИХ ПОЈМОВА У МФВ</a:t>
            </a:r>
            <a:endParaRPr lang="en-US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- да упознају и савладају програмске садржаје физичког васпитања и методику њихове примене у раду са децом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различитог узраста у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предшколским установама;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CS" b="0" dirty="0">
                <a:latin typeface="Arial" pitchFamily="34" charset="0"/>
                <a:cs typeface="Arial" pitchFamily="34" charset="0"/>
              </a:rPr>
              <a:t>д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а се оспособе за креативну примену различитих програмских садржаја кроз одговарајуће облике активности деце предшколског узраста;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- да 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студенти  стекну довољно теори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ских знања за 	практичну примену програмских садржаја и облика активности деце јасленог (од1. до 3. године) и предшколског узраста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од 3 до 7 година;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- да се студенти оспособе, да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применом одговарајућих садржаја и облика активности подстичу раст и развој деце п.у. </a:t>
            </a:r>
            <a:r>
              <a:rPr lang="sr-Cyrl-CS" b="0" dirty="0">
                <a:latin typeface="Arial" pitchFamily="34" charset="0"/>
                <a:cs typeface="Arial" pitchFamily="34" charset="0"/>
              </a:rPr>
              <a:t>и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развијају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код њих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навике да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свакодневно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вежбају; 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- да се студенти упуте и оспособе за самостално перманентно праћење 	нових сазнања, 	прихватање нових садржаја и 	облика активности  и стално унапређивање и осавремењивање</a:t>
            </a:r>
            <a:r>
              <a:rPr lang="sr-Latn-R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система 	и методике рада са децом предшколског узраста.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ДЕФИНИЦИЈА ОСНОВНИХ ПОЈМОВА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(СТРУЧНИХ ИЗРАЗА)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КУЛТУРА –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ФИЗИЧКА КУЛТУРА</a:t>
            </a:r>
            <a:r>
              <a:rPr lang="sr-Cyrl-CS" b="0" dirty="0" smtClean="0"/>
              <a:t/>
            </a:r>
            <a:br>
              <a:rPr lang="sr-Cyrl-CS" b="0" dirty="0" smtClean="0"/>
            </a:br>
            <a:endParaRPr lang="en-US" b="0" dirty="0"/>
          </a:p>
        </p:txBody>
      </p:sp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6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ФИЗИЧКА КУЛТУРА</a:t>
            </a:r>
            <a:r>
              <a:rPr lang="sr-Cyrl-CS" sz="60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6000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sz="2800" b="0" dirty="0" smtClean="0">
                <a:latin typeface="Arial" pitchFamily="34" charset="0"/>
                <a:cs typeface="Arial" pitchFamily="34" charset="0"/>
              </a:rPr>
              <a:t>ФИЗИЧКО 	</a:t>
            </a:r>
            <a:r>
              <a:rPr lang="sr-Cyrl-CS" sz="28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CS" sz="2800" b="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Cyrl-CS" sz="2800" b="0" dirty="0" smtClean="0">
                <a:latin typeface="Arial" pitchFamily="34" charset="0"/>
                <a:cs typeface="Arial" pitchFamily="34" charset="0"/>
              </a:rPr>
              <a:t>СПОРТ	        РЕКРЕАЦИЈА</a:t>
            </a:r>
            <a:br>
              <a:rPr lang="sr-Cyrl-CS" sz="2800" b="0" dirty="0" smtClean="0">
                <a:latin typeface="Arial" pitchFamily="34" charset="0"/>
                <a:cs typeface="Arial" pitchFamily="34" charset="0"/>
              </a:rPr>
            </a:br>
            <a:r>
              <a:rPr lang="sr-Cyrl-CS" sz="2800" b="0" dirty="0" smtClean="0">
                <a:latin typeface="Arial" pitchFamily="34" charset="0"/>
                <a:cs typeface="Arial" pitchFamily="34" charset="0"/>
              </a:rPr>
              <a:t>ВАСПИТАЊЕ</a:t>
            </a:r>
            <a:br>
              <a:rPr lang="sr-Cyrl-CS" sz="2800" b="0" dirty="0" smtClean="0">
                <a:latin typeface="Arial" pitchFamily="34" charset="0"/>
                <a:cs typeface="Arial" pitchFamily="34" charset="0"/>
              </a:rPr>
            </a:br>
            <a:r>
              <a:rPr lang="sr-Cyrl-CS" sz="28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2800" b="0" dirty="0" smtClean="0">
                <a:latin typeface="Arial" pitchFamily="34" charset="0"/>
                <a:cs typeface="Arial" pitchFamily="34" charset="0"/>
              </a:rPr>
            </a:br>
            <a:r>
              <a:rPr lang="sr-Cyrl-CS" sz="2800" b="0" dirty="0">
                <a:latin typeface="Arial" pitchFamily="34" charset="0"/>
                <a:cs typeface="Arial" pitchFamily="34" charset="0"/>
              </a:rPr>
              <a:t/>
            </a:r>
            <a:br>
              <a:rPr lang="sr-Cyrl-CS" sz="2800" b="0" dirty="0">
                <a:latin typeface="Arial" pitchFamily="34" charset="0"/>
                <a:cs typeface="Arial" pitchFamily="34" charset="0"/>
              </a:rPr>
            </a:br>
            <a:r>
              <a:rPr lang="sr-Cyrl-CS" sz="2400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ЕДУКАЦИЈА	  	АГОНИСТИКА 	ПОТРЕБА</a:t>
            </a:r>
            <a:endParaRPr lang="en-US" sz="2400" b="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023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КУЛТУРА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је термин који у најширем смислу подразумева све оно што је човек створио својим физичким и интелектуалним радом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532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Даљом анализом долазимо до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националне културе,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под којом подразумевамо све оне вредности до којих је дошао један народ: 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традиција-морал-</a:t>
            </a:r>
            <a:r>
              <a:rPr lang="sr-Cyrl-CS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спорт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-језик-књижевност-уметност.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sr-Cyrl-CS" b="1" dirty="0" smtClean="0"/>
              <a:t/>
            </a:r>
            <a:br>
              <a:rPr lang="sr-Cyrl-CS" b="1" dirty="0" smtClean="0"/>
            </a:br>
            <a:endParaRPr lang="en-US" b="1" dirty="0"/>
          </a:p>
        </p:txBody>
      </p: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У оквиру ових вредности може се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говрити о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физичкој,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музичкој ликовној култури...</a:t>
            </a:r>
            <a:endParaRPr lang="en-US" b="0" dirty="0" smtClean="0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615696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vert="horz" anchor="ctr" anchorCtr="0">
            <a:normAutofit/>
          </a:bodyPr>
          <a:lstStyle/>
          <a:p>
            <a:pPr algn="ctr"/>
            <a:r>
              <a:rPr lang="sr-Cyrl-RS" sz="5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 ДАН  КОЈИ  МОЖЕ ПРОМЕНИТИ  ВАШ ЖИВОТ  ПОЧИЊЕ СВАКОГ  ЈУТРА”</a:t>
            </a:r>
            <a:endParaRPr lang="en-US" sz="5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Културу можемо поделити  на: 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	-</a:t>
            </a:r>
            <a:r>
              <a:rPr lang="sr-Latn-R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материјалну</a:t>
            </a:r>
            <a:b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sr-Latn-R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духовну</a:t>
            </a:r>
            <a:endParaRPr lang="en-US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36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ФИЗИЧКА КУЛТУРА </a:t>
            </a:r>
            <a:r>
              <a:rPr lang="sr-Cyrl-CS" sz="3600" b="0" i="1" dirty="0" smtClean="0">
                <a:latin typeface="Arial" pitchFamily="34" charset="0"/>
                <a:cs typeface="Arial" pitchFamily="34" charset="0"/>
              </a:rPr>
              <a:t>је човекова делатност, која као део опште културе, знањима о физичком вежбању и знањима за физичко вежбање унутар својих подручја (физичког васпитања, спорта и рекреације), омогућава трансформацију личности од стварног у могуће.</a:t>
            </a:r>
            <a:endParaRPr lang="en-US" sz="3600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ВАСПИТАЊЕ –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ФИЗИЧКО ВАСПИТАЊЕ</a:t>
            </a:r>
            <a:endParaRPr lang="en-US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Васпитање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је стара словенска реч која означава храњење бића човековог специфичном храном. 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1261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Данас се, под </a:t>
            </a:r>
            <a:r>
              <a:rPr lang="sr-Cyrl-CS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васпитањем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подразумева планско и систематско вођење детета (одраслог) у физичком и духовном погледу.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Васпитање може да се посматра у: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општем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и 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посебном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(ужем) смислу.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4700" b="0" dirty="0" smtClean="0">
                <a:latin typeface="Arial" pitchFamily="34" charset="0"/>
                <a:cs typeface="Arial" pitchFamily="34" charset="0"/>
              </a:rPr>
              <a:t>Васпитање у </a:t>
            </a:r>
            <a:r>
              <a:rPr lang="sr-Cyrl-CS" sz="47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општем</a:t>
            </a:r>
            <a:r>
              <a:rPr lang="sr-Cyrl-CS" sz="4700" b="0" dirty="0" smtClean="0">
                <a:latin typeface="Arial" pitchFamily="34" charset="0"/>
                <a:cs typeface="Arial" pitchFamily="34" charset="0"/>
              </a:rPr>
              <a:t> смислу подразумева деловање на развој и формирање комплетне личности, </a:t>
            </a:r>
            <a:r>
              <a:rPr lang="sr-Cyrl-CS" sz="4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700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Док је васпитање у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ужем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смислу усмерено на развој појединих способности као што су: 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умне, радне, моралне, друштвене, физичке и естетске.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ФИЗИЧКО ВАСПИТАЊЕ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ЈЕ ДЕО (ВИД) ОПШТЕГ ВАСПИТАЊА, ШТО ЗНАЧИ ДА ЈЕ ТО ПЛАНСКА И СИСТЕМАТСКА АКТИВНОСТ КОЈА ТЕЛЕСНОМ КРЕТЊОМ</a:t>
            </a:r>
            <a:r>
              <a:rPr lang="en-US" b="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ВЕЖБОМ РАЗВИЈА ЉУДСКУ ЛИЧНОСТ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1261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То је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педагошки процес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који је усмерен на остваривање  општег и посебног васпитног циља.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Можемо говорити и о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васпитању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“О”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покрету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васпитању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“КРОЗ” </a:t>
            </a:r>
            <a:r>
              <a:rPr lang="sr-Latn-R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покрет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васпитању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“У”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покрету.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rtlCol="0" anchor="ctr" anchorCtr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МЕТОДИКА ФИЗИЧКОГ ВАСПИТАЊА</a:t>
            </a:r>
            <a:r>
              <a:rPr lang="sr-Cyrl-CS" sz="49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900" b="0" dirty="0" smtClean="0">
                <a:latin typeface="Arial" pitchFamily="34" charset="0"/>
                <a:cs typeface="Arial" pitchFamily="34" charset="0"/>
              </a:rPr>
            </a:br>
            <a:r>
              <a:rPr lang="sr-Cyrl-CS" sz="4900" b="0" dirty="0">
                <a:latin typeface="Arial" pitchFamily="34" charset="0"/>
                <a:cs typeface="Arial" pitchFamily="34" charset="0"/>
              </a:rPr>
              <a:t/>
            </a:r>
            <a:br>
              <a:rPr lang="sr-Cyrl-CS" sz="4900" b="0" dirty="0">
                <a:latin typeface="Arial" pitchFamily="34" charset="0"/>
                <a:cs typeface="Arial" pitchFamily="34" charset="0"/>
              </a:rPr>
            </a:br>
            <a:r>
              <a:rPr lang="sr-Cyrl-CS" sz="4900" b="0" dirty="0" smtClean="0">
                <a:latin typeface="Arial" pitchFamily="34" charset="0"/>
                <a:cs typeface="Arial" pitchFamily="34" charset="0"/>
              </a:rPr>
              <a:t>Реч методика потиче од грчке речи  </a:t>
            </a:r>
            <a:r>
              <a:rPr lang="sr-Cyrl-CS" sz="49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900" b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</a:t>
            </a:r>
            <a:r>
              <a:rPr lang="sr-Cyrl-CS" sz="49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49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r-Cyrl-CS" sz="49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sr-Cyrl-CS" sz="4900" b="0" dirty="0" smtClean="0">
                <a:latin typeface="Arial" pitchFamily="34" charset="0"/>
                <a:cs typeface="Arial" pitchFamily="34" charset="0"/>
              </a:rPr>
              <a:t>,  што значи </a:t>
            </a:r>
            <a:r>
              <a:rPr lang="sr-Cyrl-CS" sz="49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учити</a:t>
            </a:r>
            <a:r>
              <a:rPr lang="en-US" sz="4900" b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Cyrl-RS" sz="49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4900" b="0" dirty="0" smtClean="0">
                <a:latin typeface="Arial" pitchFamily="34" charset="0"/>
                <a:cs typeface="Arial" pitchFamily="34" charset="0"/>
              </a:rPr>
              <a:t>обучавати, инструирати.</a:t>
            </a:r>
            <a:r>
              <a:rPr lang="sr-Cyrl-CS" sz="49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9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solidFill>
                  <a:schemeClr val="bg1"/>
                </a:solidFill>
              </a:rPr>
              <a:t/>
            </a:r>
            <a:br>
              <a:rPr lang="sr-Cyrl-C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ОБРАЗОВАЊЕ –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ФИЗИЧКО ОБРАЗОВАЊЕ</a:t>
            </a:r>
            <a:endParaRPr lang="en-US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ОБРАЗОВАЊЕ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је процес стицања знања, вештина, навика, при чему је важно и овладавање тим знањима, вештинама и навикама.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547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ОБРАЗОВАЊЕ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је процес који почиње у породици а наставља се у школи и разним друштвеним организацијама.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У зависности од нивоа стеченог знања, разликује се: </a:t>
            </a:r>
            <a:r>
              <a:rPr lang="sr-Cyrl-CS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ниже, средње и високо образовање.</a:t>
            </a: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62785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ФИЗИЧКО ОБРАЗОВАЊЕ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ЈЕ ДЕО ФИЗИЧКОГ ВАСПИТАЊА, УСМЕРЕНО НА СТИЦАЊЕ МОТОРНИХ ЗНАЊА, ВЕШТИНА И НАВИКА, УСАВРШАВАЊЕ КРЕТНИХ СПОСОБНОСТИ И ОСПОСОБЉАВАЊЕ ЗА ЊИХОВУ ПРИМЕНУ.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ФИЗИЧКА ВЕЖБА –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ФИЗИЧКО ВЕЖБАЊЕ</a:t>
            </a:r>
            <a:endParaRPr lang="en-US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ФИЗИЧКА ВЕЖБА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ЈЕ ЧОВЕКОВА КРЕТЊА, ОДРЕЂЕНА ПО ФОРМИ И КАРАКТЕРУ,УЧИЊЕНА СА ОДРЕЂЕНИМ ЦИЉЕМ – ДА СЕ РАЗВИЈУ И УСАВРШЕ ЧОВЕКОВЕ, ПРЕ СВЕГА, ФИЗИЧКЕ СПОСОБНОСТИ.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ФИЗИЧКО ВЕЖБАЊЕ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ЈЕ, ЗАПРАВО ВИШЕ ПУТА ПОНОВЉЕНА ФИЗИЧКА ВЕЖБА, ОДНОСНО ТО ЈЕ АДАПТИВНИ ПРОЦЕС КОЈИМ СЕ У ЧОВЕКОВОМ ОРГАНИЗМУ ИЗАЗИВАЈУ ОДРЕЂЕНЕ ПРОМЕНЕ.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ФИЗИЧКЕ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/ МОТОРИЧКЕ СПОСОБНОСТИ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МОТОРИЧКЕ СПОСОБНОСТИ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0" i="1" dirty="0" smtClean="0">
                <a:latin typeface="Arial" pitchFamily="34" charset="0"/>
                <a:cs typeface="Arial" pitchFamily="34" charset="0"/>
              </a:rPr>
              <a:t>ABILITIES)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СУ ОНЕ СПОСОБНОСТИ ЧОВЕКА КОЈЕ УЧЕСТВУЈУ У РЕШАВАЊУ  МОТОРИЧКИХ ЗАДАТАКА И ОМОГУЋАВАЈУ УСПЕШНО КРЕТАЊЕ.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rtlCol="0" anchor="ctr" anchorCtr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4400" b="0" dirty="0" smtClean="0">
                <a:latin typeface="Arial" pitchFamily="34" charset="0"/>
                <a:cs typeface="Arial" pitchFamily="34" charset="0"/>
              </a:rPr>
              <a:t>Данас познајемо више методика:</a:t>
            </a:r>
            <a:br>
              <a:rPr lang="sr-Cyrl-CS" sz="4400" b="0" dirty="0" smtClean="0">
                <a:latin typeface="Arial" pitchFamily="34" charset="0"/>
                <a:cs typeface="Arial" pitchFamily="34" charset="0"/>
              </a:rPr>
            </a:br>
            <a:r>
              <a:rPr lang="sr-Cyrl-CS" sz="4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МФВ, МЛК, ММК, МУО... </a:t>
            </a:r>
            <a:r>
              <a:rPr lang="sr-Cyrl-CS" sz="44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400" b="0" dirty="0" smtClean="0">
                <a:latin typeface="Arial" pitchFamily="34" charset="0"/>
                <a:cs typeface="Arial" pitchFamily="34" charset="0"/>
              </a:rPr>
            </a:br>
            <a:r>
              <a:rPr lang="sr-Cyrl-CS" sz="4400" b="0" dirty="0" smtClean="0">
                <a:latin typeface="Arial" pitchFamily="34" charset="0"/>
                <a:cs typeface="Arial" pitchFamily="34" charset="0"/>
              </a:rPr>
              <a:t>Све оне произилазе из опште методике.</a:t>
            </a:r>
            <a:endParaRPr lang="en-US" sz="44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МОТОРИЧКО УМЕЊЕ - </a:t>
            </a:r>
            <a:b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МОТОРИЧКА НАВИКА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ПОД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МОТОРИЧКИМ УМЕЊЕМ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СЕ ПОДРАЗУМЕВА ТАКАВ СТЕПЕН ОВЛАДАВАЊА КРЕТАЊЕМ КОЈИ ПОДРАЗУМЕВА СВЕСНО УПРАВЉАЊЕ КРЕТАЊЕМ.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770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МОТОРИЧКА НАВИКА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ЈЕ ОПТИМАЛНИ СТЕПЕН ОВЛАДАНОСТИ ТЕХНИКОМ КРЕТАЊА, КОЈА СЕ КАРАКТЕРИШЕ АУТОМАТИЗОВАНИМ (УЗ МИНИМАЛНУ КОНТРОЛУ СВЕСТИ) УПРАВЉАЊЕМ ПОКРЕТИМА ВИСОКОМ СТАБИЛНОШЋУ И СИГУРНОШЋУ ИЗВОЂЕЊА.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БАЗИЧНЕ МОТОРИЧКЕ СПОСОБНОСТИ: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СНАГА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БРЗИНА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ИЗДРЖЉИВОСТ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КООРДИНАЦИЈА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ФЛЕКСИБИЛНОСТ (ГИПКОСТ)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РАВНОТЕЖА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ПРЕЦИЗНОСТ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СПОРТ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ЈЕ ПОДРУЧЈЕ ФИЗИЧКЕ КУЛТУРЕ У ЧИЈОЈ ЈЕ ОСНОВИ </a:t>
            </a:r>
            <a:r>
              <a:rPr lang="sr-Cyrl-CS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АГОНИСТИКА-ТАКМИЧЕЊЕ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i="1" dirty="0" smtClean="0">
                <a:latin typeface="Arial" pitchFamily="34" charset="0"/>
                <a:cs typeface="Arial" pitchFamily="34" charset="0"/>
              </a:rPr>
            </a:b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СПОРТ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ЈЕ РЕЧ ЕНГЛЕСКОГ ПОРЕКЛА  НАСТАЛА СКРАЋЕЊЕМ РЕЧИ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disport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ШТО ЗНАЧИ КРЕТАТИ СЕ, РАЗОНОДИТИ СЕ.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ДАНАС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СПОРТ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МОЖЕМО ДЕФИНИСАТИ КАО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ОРГАНИЗОВАН СИСТЕМ ТЕЛЕСНОГ ВЕЖБАЊА, АГОНИСТИЧКОГ КАРАКТЕРА,</a:t>
            </a:r>
            <a:r>
              <a:rPr lang="en-US" b="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КОЈИМ СЕ ТЕЖИ УСАВРШАВАЊУ ЛИЧНОСТИ РАДИ ПОСТИЗАЊА МАКСИМАЛНИХ СПОРТСКИХ РЕЗУЛТАТА.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ПОДЕЛА СПОРТА: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ШКОЛСКИ СПОРТ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(предшколски,      	основно-школски, средњо-	школски),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УНИВЕРЗИТЕТСКИ СПОРТ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РЕКРЕАТИВНИ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АМАТЕРСКИ СПОРТ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sz="3600" b="0" dirty="0" smtClean="0">
                <a:latin typeface="Arial" pitchFamily="34" charset="0"/>
                <a:cs typeface="Arial" pitchFamily="34" charset="0"/>
              </a:rPr>
              <a:t>(регистровани)   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ПРОФЕСИОНАЛНИ СПОРТ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ВРХУНСКИ СПОРТ</a:t>
            </a:r>
            <a:endParaRPr lang="en-US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ТРЕНИНГ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ЈЕ ТАКОЂЕ РЕЧ ЕНГЛЕСКОГ ПОРЕКЛА ОД ГЛАГОЛА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“то т</a:t>
            </a:r>
            <a:r>
              <a:rPr lang="en-U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rain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ШТО ЗНАЧИ ВЕЖБАТИ УВЕЖБАВАТИ.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ДАКЛЕ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ТРЕНИНГ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ЈЕ, као и физичко вежбање,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АДАПТИВНИ ПРОЦЕС КОЈИМ СЕ ОРГАНИЗАМ ПРИВИКАВА НА ОДРЕЂЕНЕ СПОРТСКЕ НАПОРЕ У НЕКОЈ СПОРТСКОЈ  ГРАНИ ИЛИ ДИСЦИПЛИНИ.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МФВ  представља део једне интегрисане целине (опште методике), али ће у овом случају бити посебно проучавана, као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МЕТОДИКА ФИЗИЧКОГ ВАСПИТАЊА ПРЕДШКОЛСКОГ УЗРАСТА</a:t>
            </a:r>
            <a:endParaRPr lang="en-US" b="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РЕКРЕАЦИЈА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ПОТИЧЕ ОД ЛАТИНСКЕ РЕЧИ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recreatio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ШТО ЗНАЧИ,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ОБНОВИТИ, ОСВЕЖИТИ, ОКРЕПИТИ.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547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РЕКРЕАЦИЈА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ЈЕ СВОЈЕВОЉНО ОДАБРАНА АКТИВНОСТ, КОЈА НЕ МОРА ДА ИМА ПРИМАРНИ ЦИЉ ИСКЉУЧИВО УНАПРЕЂЕЊЕ ФИЗИЧКИХ СПОСОБНОСТИ, ВЕЋ ТАЈ ЦИЉ МОЖЕ ДА БУДЕ, ОЧУВАЊЕ ЗДРАВЉА ИЛИ ФУНКЦИОНАЛНОГ СТАЊА ОРГАНИЗМА.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ИГРА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ПОСТОЈИ ВЕЛИКИ БРОЈ ДЕФИНИЦИЈА ИГРЕ, АЛИ ОВОМ ПРИЛИКОМ ЋЕМО НАВЕСТИ ДА ЈЕ </a:t>
            </a: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ИГРА,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СПОНТАНА, СЛОБОДНО ИЗАБРАНА И ПРИЈАТАНА АКТИВНОСТ КОЈА ИМА ЗА ЦИЉ ПОТВРЂИВАЊЕ ИНДИВИДУАЛНИХ И КОЛЕКТИВНИХ СПОСОБНОСТИ.</a:t>
            </a:r>
            <a:endParaRPr lang="en-US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МФВ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 има свој садржај, принципе, облике, методе.</a:t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Циљ МФВ је: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- да упозна студенте са савременим научним и стручно-методским сазнањима и највреднијим искуствима праксе;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8674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sr-Latn-R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да се студенти упознају и оспособе за практичну примену наставних садржаја, метода и облика активности у предшколским установама;</a:t>
            </a:r>
            <a:r>
              <a:rPr lang="sr-Cyrl-CS" dirty="0" smtClean="0">
                <a:solidFill>
                  <a:srgbClr val="FFFF00"/>
                </a:solidFill>
              </a:rPr>
              <a:t/>
            </a:r>
            <a:br>
              <a:rPr lang="sr-Cyrl-C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sr-Latn-R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да стекну знања и развију организационе и др.способности за примену различитих облика активности у п.у.са децом јасленог узраста од 1. до 3.год. и предшколског узраста од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Latn-R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Latn-R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Latn-R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год.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785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ЗАДАЦИ МФВ: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b="0" dirty="0" smtClean="0">
                <a:latin typeface="Arial" pitchFamily="34" charset="0"/>
                <a:cs typeface="Arial" pitchFamily="34" charset="0"/>
              </a:rPr>
            </a:br>
            <a:r>
              <a:rPr lang="sr-Cyrl-CS" b="0" dirty="0" smtClean="0">
                <a:latin typeface="Arial" pitchFamily="34" charset="0"/>
                <a:cs typeface="Arial" pitchFamily="34" charset="0"/>
              </a:rPr>
              <a:t>	- да студенти упознају 	</a:t>
            </a:r>
            <a:r>
              <a:rPr lang="sr-Cyrl-CS" b="0" i="1" dirty="0" smtClean="0">
                <a:latin typeface="Arial" pitchFamily="34" charset="0"/>
                <a:cs typeface="Arial" pitchFamily="34" charset="0"/>
              </a:rPr>
              <a:t>научно-теоријске, 	биолошко-здравствене и 	стучно-методске 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основе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и значај физичког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васпитања деце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CS" b="0" dirty="0" smtClean="0">
                <a:latin typeface="Arial" pitchFamily="34" charset="0"/>
                <a:cs typeface="Arial" pitchFamily="34" charset="0"/>
              </a:rPr>
              <a:t>предшколског узраста;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666</TotalTime>
  <Words>712</Words>
  <Application>Microsoft Office PowerPoint</Application>
  <PresentationFormat>On-screen Show (4:3)</PresentationFormat>
  <Paragraphs>52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Opulent</vt:lpstr>
      <vt:lpstr>ДЕФИНИСАЊЕ ОСНОВНИХ ПОЈМОВА У МФВ</vt:lpstr>
      <vt:lpstr>“ ДАН  КОЈИ  МОЖЕ ПРОМЕНИТИ  ВАШ ЖИВОТ  ПОЧИЊЕ СВАКОГ  ЈУТРА”</vt:lpstr>
      <vt:lpstr>  МЕТОДИКА ФИЗИЧКОГ ВАСПИТАЊА  Реч методика потиче од грчке речи  “metodоs”,  што значи учити, обучавати, инструирати.   </vt:lpstr>
      <vt:lpstr>Данас познајемо више методика: МФВ, МЛК, ММК, МУО...  Све оне произилазе из опште методике.</vt:lpstr>
      <vt:lpstr>МФВ  представља део једне интегрисане целине (опште методике), али ће у овом случају бити посебно проучавана, као МЕТОДИКА ФИЗИЧКОГ ВАСПИТАЊА ПРЕДШКОЛСКОГ УЗРАСТА</vt:lpstr>
      <vt:lpstr>МФВ има свој садржај, принципе, облике, методе. Циљ МФВ је: - да упозна студенте са савременим научним и стручно-методским сазнањима и највреднијим искуствима праксе;</vt:lpstr>
      <vt:lpstr>- да се студенти упознају и оспособе за практичну примену наставних садржаја, метода и облика активности у предшколским установама; </vt:lpstr>
      <vt:lpstr>- да стекну знања и развију организационе и др.способности за примену различитих облика активности у п.у.са децом јасленог узраста од 1. до 3.год. и предшколског узраста од  3 – 7 год.</vt:lpstr>
      <vt:lpstr>ЗАДАЦИ МФВ:  - да студенти упознају  научно-теоријске,  биолошко-здравствене и  стучно-методске основе  и значај физичког  васпитања деце  предшколског узраста;</vt:lpstr>
      <vt:lpstr>- да упознају и савладају програмске садржаје физичког васпитања и методику њихове примене у раду са децом  различитог узраста у  предшколским установама;</vt:lpstr>
      <vt:lpstr>- да се оспособе за креативну примену различитих програмских садржаја кроз одговарајуће облике активности деце предшколског узраста;</vt:lpstr>
      <vt:lpstr>- да  студенти  стекну довољно теориjских знања за  практичну примену програмских садржаја и облика активности деце јасленог (од1. до 3. године) и предшколског узраста  од 3 до 7 година;</vt:lpstr>
      <vt:lpstr>- да се студенти оспособе, да  применом одговарајућих садржаја и облика активности подстичу раст и развој деце п.у. и развијају код њих навике да свакодневно вежбају; </vt:lpstr>
      <vt:lpstr>- да се студенти упуте и оспособе за самостално перманентно праћење  нових сазнања,  прихватање нових садржаја и  облика активности  и стално унапређивање и осавремењивање  система  и методике рада са децом предшколског узраста.</vt:lpstr>
      <vt:lpstr>ДЕФИНИЦИЈА ОСНОВНИХ ПОЈМОВА  (СТРУЧНИХ ИЗРАЗА)  КУЛТУРА – ФИЗИЧКА КУЛТУРА </vt:lpstr>
      <vt:lpstr>ФИЗИЧКА КУЛТУРА  ФИЗИЧКО          СПОРТ         РЕКРЕАЦИЈА ВАСПИТАЊЕ   ЕДУКАЦИЈА    АГОНИСТИКА  ПОТРЕБА</vt:lpstr>
      <vt:lpstr>КУЛТУРА је термин који у најширем смислу подразумева све оно што је човек створио својим физичким и интелектуалним радом</vt:lpstr>
      <vt:lpstr> Даљом анализом долазимо до националне културе, под којом подразумевамо све оне вредности до којих је дошао један народ:  традиција-морал-спорт-језик-књижевност-уметност.   </vt:lpstr>
      <vt:lpstr>У оквиру ових вредности може се говрити о физичкој, музичкој ликовној култури...</vt:lpstr>
      <vt:lpstr>Културу можемо поделити  на:   - материјалну  - духовну</vt:lpstr>
      <vt:lpstr>ФИЗИЧКА КУЛТУРА је човекова делатност, која као део опште културе, знањима о физичком вежбању и знањима за физичко вежбање унутар својих подручја (физичког васпитања, спорта и рекреације), омогућава трансформацију личности од стварног у могуће.</vt:lpstr>
      <vt:lpstr>ВАСПИТАЊЕ – ФИЗИЧКО ВАСПИТАЊЕ</vt:lpstr>
      <vt:lpstr>Васпитање је стара словенска реч која означава храњење бића човековог специфичном храном. </vt:lpstr>
      <vt:lpstr>Данас се, под васпитањем подразумева планско и систематско вођење детета (одраслог) у физичком и духовном погледу.</vt:lpstr>
      <vt:lpstr>Васпитање може да се посматра у:    општем и    посебном (ужем) смислу. </vt:lpstr>
      <vt:lpstr>Васпитање у општем смислу подразумева деловање на развој и формирање комплетне личности,  </vt:lpstr>
      <vt:lpstr>Док је васпитање у ужем смислу усмерено на развој појединих способности као што су:  умне, радне, моралне, друштвене, физичке и естетске. </vt:lpstr>
      <vt:lpstr>ФИЗИЧКО ВАСПИТАЊЕ ЈЕ ДЕО (ВИД) ОПШТЕГ ВАСПИТАЊА, ШТО ЗНАЧИ ДА ЈЕ ТО ПЛАНСКА И СИСТЕМАТСКА АКТИВНОСТ КОЈА ТЕЛЕСНОМ КРЕТЊОМ / ВЕЖБОМ РАЗВИЈА ЉУДСКУ ЛИЧНОСТ</vt:lpstr>
      <vt:lpstr>То је педагошки процес који је усмерен на остваривање  општег и посебног васпитног циља. Можемо говорити и о - васпитању “О” покрету - васпитању “КРОЗ”   покрет - васпитању “У” покрету.</vt:lpstr>
      <vt:lpstr>ОБРАЗОВАЊЕ – ФИЗИЧКО ОБРАЗОВАЊЕ</vt:lpstr>
      <vt:lpstr>ОБРАЗОВАЊЕ је процес стицања знања, вештина, навика, при чему је важно и овладавање тим знањима, вештинама и навикама.</vt:lpstr>
      <vt:lpstr>ОБРАЗОВАЊЕ је процес који почиње у породици а наставља се у школи и разним друштвеним организацијама. </vt:lpstr>
      <vt:lpstr>У зависности од нивоа стеченог знања, разликује се: ниже, средње и високо образовање.</vt:lpstr>
      <vt:lpstr>ФИЗИЧКО ОБРАЗОВАЊЕ ЈЕ ДЕО ФИЗИЧКОГ ВАСПИТАЊА, УСМЕРЕНО НА СТИЦАЊЕ МОТОРНИХ ЗНАЊА, ВЕШТИНА И НАВИКА, УСАВРШАВАЊЕ КРЕТНИХ СПОСОБНОСТИ И ОСПОСОБЉАВАЊЕ ЗА ЊИХОВУ ПРИМЕНУ.</vt:lpstr>
      <vt:lpstr>ФИЗИЧКА ВЕЖБА – ФИЗИЧКО ВЕЖБАЊЕ</vt:lpstr>
      <vt:lpstr>ФИЗИЧКА ВЕЖБА ЈЕ ЧОВЕКОВА КРЕТЊА, ОДРЕЂЕНА ПО ФОРМИ И КАРАКТЕРУ,УЧИЊЕНА СА ОДРЕЂЕНИМ ЦИЉЕМ – ДА СЕ РАЗВИЈУ И УСАВРШЕ ЧОВЕКОВЕ, ПРЕ СВЕГА, ФИЗИЧКЕ СПОСОБНОСТИ.</vt:lpstr>
      <vt:lpstr>ФИЗИЧКО ВЕЖБАЊЕ ЈЕ, ЗАПРАВО ВИШЕ ПУТА ПОНОВЉЕНА ФИЗИЧКА ВЕЖБА, ОДНОСНО ТО ЈЕ АДАПТИВНИ ПРОЦЕС КОЈИМ СЕ У ЧОВЕКОВОМ ОРГАНИЗМУ ИЗАЗИВАЈУ ОДРЕЂЕНЕ ПРОМЕНЕ.</vt:lpstr>
      <vt:lpstr>ФИЗИЧКЕ / МОТОРИЧКЕ СПОСОБНОСТИ</vt:lpstr>
      <vt:lpstr>МОТОРИЧКЕ СПОСОБНОСТИ (ABILITIES) СУ ОНЕ СПОСОБНОСТИ ЧОВЕКА КОЈЕ УЧЕСТВУЈУ У РЕШАВАЊУ  МОТОРИЧКИХ ЗАДАТАКА И ОМОГУЋАВАЈУ УСПЕШНО КРЕТАЊЕ.</vt:lpstr>
      <vt:lpstr>МОТОРИЧКО УМЕЊЕ -  МОТОРИЧКА НАВИКА</vt:lpstr>
      <vt:lpstr>ПОД МОТОРИЧКИМ УМЕЊЕМ СЕ ПОДРАЗУМЕВА ТАКАВ СТЕПЕН ОВЛАДАВАЊА КРЕТАЊЕМ КОЈИ ПОДРАЗУМЕВА СВЕСНО УПРАВЉАЊЕ КРЕТАЊЕМ.</vt:lpstr>
      <vt:lpstr>МОТОРИЧКА НАВИКА ЈЕ ОПТИМАЛНИ СТЕПЕН ОВЛАДАНОСТИ ТЕХНИКОМ КРЕТАЊА, КОЈА СЕ КАРАКТЕРИШЕ АУТОМАТИЗОВАНИМ (УЗ МИНИМАЛНУ КОНТРОЛУ СВЕСТИ) УПРАВЉАЊЕМ ПОКРЕТИМА ВИСОКОМ СТАБИЛНОШЋУ И СИГУРНОШЋУ ИЗВОЂЕЊА.</vt:lpstr>
      <vt:lpstr>БАЗИЧНЕ МОТОРИЧКЕ СПОСОБНОСТИ: - СНАГА - БРЗИНА - ИЗДРЖЉИВОСТ - КООРДИНАЦИЈА - ФЛЕКСИБИЛНОСТ (ГИПКОСТ) - РАВНОТЕЖА - ПРЕЦИЗНОСТ </vt:lpstr>
      <vt:lpstr>СПОРТ ЈЕ ПОДРУЧЈЕ ФИЗИЧКЕ КУЛТУРЕ У ЧИЈОЈ ЈЕ ОСНОВИ АГОНИСТИКА-ТАКМИЧЕЊЕ </vt:lpstr>
      <vt:lpstr>СПОРТ ЈЕ РЕЧ ЕНГЛЕСКОГ ПОРЕКЛА  НАСТАЛА СКРАЋЕЊЕМ РЕЧИ “disport” ШТО ЗНАЧИ КРЕТАТИ СЕ, РАЗОНОДИТИ СЕ.</vt:lpstr>
      <vt:lpstr>ДАНАС СПОРТ МОЖЕМО ДЕФИНИСАТИ КАО ОРГАНИЗОВАН СИСТЕМ ТЕЛЕСНОГ ВЕЖБАЊА, АГОНИСТИЧКОГ КАРАКТЕРА,  КОЈИМ СЕ ТЕЖИ УСАВРШАВАЊУ ЛИЧНОСТИ РАДИ ПОСТИЗАЊА МАКСИМАЛНИХ СПОРТСКИХ РЕЗУЛТАТА.</vt:lpstr>
      <vt:lpstr>ПОДЕЛА СПОРТА: - ШКОЛСКИ СПОРТ (предшколски,       основно-школски, средњо- школски), - УНИВЕРЗИТЕТСКИ СПОРТ - РЕКРЕАТИВНИ - АМАТЕРСКИ СПОРТ (регистровани)    - ПРОФЕСИОНАЛНИ СПОРТ - ВРХУНСКИ СПОРТ</vt:lpstr>
      <vt:lpstr>ТРЕНИНГ ЈЕ ТАКОЂЕ РЕЧ ЕНГЛЕСКОГ ПОРЕКЛА ОД ГЛАГОЛА “то тrain” ШТО ЗНАЧИ ВЕЖБАТИ УВЕЖБАВАТИ.</vt:lpstr>
      <vt:lpstr>ДАКЛЕ ТРЕНИНГ ЈЕ, као и физичко вежбање, АДАПТИВНИ ПРОЦЕС КОЈИМ СЕ ОРГАНИЗАМ ПРИВИКАВА НА ОДРЕЂЕНЕ СПОРТСКЕ НАПОРЕ У НЕКОЈ СПОРТСКОЈ  ГРАНИ ИЛИ ДИСЦИПЛИНИ.</vt:lpstr>
      <vt:lpstr>РЕКРЕАЦИЈА  ПОТИЧЕ ОД ЛАТИНСКЕ РЕЧИ “recreatio” ШТО ЗНАЧИ, ОБНОВИТИ, ОСВЕЖИТИ, ОКРЕПИТИ.</vt:lpstr>
      <vt:lpstr>РЕКРЕАЦИЈА ЈЕ СВОЈЕВОЉНО ОДАБРАНА АКТИВНОСТ, КОЈА НЕ МОРА ДА ИМА ПРИМАРНИ ЦИЉ ИСКЉУЧИВО УНАПРЕЂЕЊЕ ФИЗИЧКИХ СПОСОБНОСТИ, ВЕЋ ТАЈ ЦИЉ МОЖЕ ДА БУДЕ, ОЧУВАЊЕ ЗДРАВЉА ИЛИ ФУНКЦИОНАЛНОГ СТАЊА ОРГАНИЗМА.</vt:lpstr>
      <vt:lpstr>ИГРА ПОСТОЈИ ВЕЛИКИ БРОЈ ДЕФИНИЦИЈА ИГРЕ, АЛИ ОВОМ ПРИЛИКОМ ЋЕМО НАВЕСТИ ДА ЈЕ ИГРА, СПОНТАНА, СЛОБОДНО ИЗАБРАНА И ПРИЈАТАНА АКТИВНОСТ КОЈА ИМА ЗА ЦИЉ ПОТВРЂИВАЊЕ ИНДИВИДУАЛНИХ И КОЛЕКТИВНИХ СПОСОБНОСТИ.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ДЕФИНИСАЊЕ ОСНОВНИХ ПОЈИМОВА У МФВ</dc:title>
  <dc:creator>XP GOLD</dc:creator>
  <cp:lastModifiedBy>Korisnik</cp:lastModifiedBy>
  <cp:revision>183</cp:revision>
  <dcterms:created xsi:type="dcterms:W3CDTF">2011-02-06T11:37:27Z</dcterms:created>
  <dcterms:modified xsi:type="dcterms:W3CDTF">2020-03-14T22:12:24Z</dcterms:modified>
</cp:coreProperties>
</file>