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9AE6A0E-2B99-402E-B879-72134865ACF2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657FFE-020E-4617-9BF6-E09FCE50E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775BF-4BF8-4717-9E43-4671E1C821F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67D593-88E5-47F3-8DAC-901CC2119A6B}" type="datetimeFigureOut">
              <a:rPr/>
              <a:pPr>
                <a:defRPr/>
              </a:pPr>
              <a:t>2/19/2020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299292D-B44F-47F0-9B2B-D54D837F36B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D6E56-8BF0-4372-A53B-56C3BD643BEC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43B5-F872-4E04-BF24-3F25DD00B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0A1664-0CF7-4178-866E-3D2559C67439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D455A25-982A-41F3-8035-21426C157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DA394-0694-4230-9000-E9A4349C1170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072D-9A98-46C6-8096-796211C31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DB253A3-D7D2-4FE4-AACD-B88B7AAC9799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25318F-5E93-44E2-BD54-A8A2DB1FD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0FEDA-F97C-4F89-945C-640BE8CA282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74E9E-4DD7-491A-8599-2AD489A7E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1B6CC-7683-46B0-B2EC-4238B4B8E129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952BC-53F0-44C3-803E-9B6D2D097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067E-8F6C-452E-878C-EAFCCDEA20C8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D6601-D9D2-4B9D-A6B1-D0A12A8A9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954C8-F1CE-4DCE-9AF5-223D420C2F6F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6333-D8CB-4141-B0D1-A70DC34CA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D4646-EF88-49DA-8B95-B0B2BD01A27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84E66-A689-47D4-BE22-66A373E16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EFECA-6BF6-4903-B948-43B061859084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B22C4F-39ED-4439-A9E8-8D5D5E69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26EFF86-BFBC-403F-BC3B-E26272F665C8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A96BF6-B705-4D6F-BBB2-19C5A0C63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22" r:id="rId2"/>
    <p:sldLayoutId id="2147483930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31" r:id="rId9"/>
    <p:sldLayoutId id="2147483928" r:id="rId10"/>
    <p:sldLayoutId id="21474839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97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096740"/>
          </a:xfr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  <a:prstDash val="lg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Cyrl-C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Cyrl-C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НАСТАВНИ ПЛАН И ПРОГРАМ ЗА ШКОЛСКУ 201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sr-Cyrl-C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sr-Cyrl-C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.год.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i="1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МЕТОДИКА ФИЗИЧКОГ И ЗДРАВСТВЕНОГ ВАСПИТАЊА  </a:t>
            </a:r>
            <a:r>
              <a:rPr lang="en-US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7"/>
            <a:ext cx="8496944" cy="6192688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.3.2020.год.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МЕТОДЕ И ПРИНЦИПИ Ф.В. У ПРЕДШКОЛСКОМ УЗРАСТУ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7"/>
            <a:ext cx="8424936" cy="6192688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.4.2020.год.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ОБЛИЦИ КРЕТАЊА У ПРЕДШКОЛСКОМ УЗРАСТУ  1/2</a:t>
            </a:r>
            <a:endParaRPr 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.2020.год.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остали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ОБЛИЦИ КРЕТАЊА У ПРЕДШКОЛСКОМ УЗРАСТУ  2/2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.201</a:t>
            </a:r>
            <a:r>
              <a:rPr lang="sr-Latn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.год.</a:t>
            </a:r>
            <a:b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Структура активности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1/2 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6120680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.5.2020.год.</a:t>
            </a:r>
            <a:b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sr-Latn-R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R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Стуктура активности  2/2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Cyrl-CS" sz="6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sz="6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.5.2020.год. </a:t>
            </a:r>
            <a:b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Вежбе обликовања у пу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26196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професор</a:t>
            </a:r>
            <a:r>
              <a:rPr lang="sr-Cyrl-R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</a:t>
            </a:r>
            <a:r>
              <a:rPr lang="sr-Cyrl-R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5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ИВАН ЈАНКОВИЋ </a:t>
            </a:r>
            <a:r>
              <a:rPr lang="sr-Cyrl-R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3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C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ЛИТЕРТУРА:</a:t>
            </a:r>
            <a:r>
              <a:rPr lang="sr-Cyrl-R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sr-Cyrl-R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  </a:t>
            </a: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НЕБОЈША ЦВЕТКОВИЋ</a:t>
            </a:r>
            <a:b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</a:t>
            </a: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РАДИША РАТКОВИЋ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R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</a:t>
            </a:r>
            <a:r>
              <a:rPr lang="sr-Cyrl-R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ЗДРАВКО ЂУРКОВИЋ</a:t>
            </a:r>
            <a:r>
              <a:rPr lang="sr-Cyrl-C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6107260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Cyrl-CS" sz="5400" dirty="0" smtClean="0"/>
              <a:t>ОЦЕЊИВАЊЕ (БОДОВАЊЕ)</a:t>
            </a:r>
            <a:br>
              <a:rPr lang="sr-Cyrl-CS" sz="5400" dirty="0" smtClean="0"/>
            </a:br>
            <a:r>
              <a:rPr lang="sr-Cyrl-CS" sz="5400" dirty="0" smtClean="0"/>
              <a:t/>
            </a:r>
            <a:br>
              <a:rPr lang="sr-Cyrl-CS" sz="5400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ПРЕДИСПИТНЕ, ИСПИТНЕ ОБАВЕЗЕ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6024732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1. ПРЕДАВАЊА (ВЕЖБЕ) 0-20 поена</a:t>
            </a:r>
            <a:br>
              <a:rPr lang="sr-Cyrl-CS" dirty="0" smtClean="0"/>
            </a:br>
            <a:r>
              <a:rPr lang="sr-Cyrl-CS" dirty="0" smtClean="0"/>
              <a:t>2. КОЛОКВИЈУМ		  </a:t>
            </a:r>
            <a:r>
              <a:rPr lang="en-US" dirty="0" smtClean="0"/>
              <a:t>  </a:t>
            </a:r>
            <a:r>
              <a:rPr lang="sr-Cyrl-CS" dirty="0" smtClean="0"/>
              <a:t>0-20 поена</a:t>
            </a:r>
            <a:br>
              <a:rPr lang="sr-Cyrl-CS" dirty="0" smtClean="0"/>
            </a:br>
            <a:r>
              <a:rPr lang="sr-Cyrl-CS" dirty="0" smtClean="0"/>
              <a:t>3. СЕМИНАРСКИ РАД	  </a:t>
            </a:r>
            <a:r>
              <a:rPr lang="en-US" dirty="0" smtClean="0"/>
              <a:t>  </a:t>
            </a:r>
            <a:r>
              <a:rPr lang="sr-Cyrl-CS" dirty="0" smtClean="0"/>
              <a:t>0-20 поена</a:t>
            </a:r>
            <a:br>
              <a:rPr lang="sr-Cyrl-CS" dirty="0" smtClean="0"/>
            </a:br>
            <a:r>
              <a:rPr lang="sr-Cyrl-CS" dirty="0" smtClean="0"/>
              <a:t>4. </a:t>
            </a:r>
            <a:r>
              <a:rPr lang="sr-Cyrl-CS" u="sng" dirty="0" smtClean="0"/>
              <a:t>ОСТАЛО			</a:t>
            </a:r>
            <a:r>
              <a:rPr lang="en-US" u="sng" dirty="0" smtClean="0"/>
              <a:t>    </a:t>
            </a:r>
            <a:r>
              <a:rPr lang="sr-Cyrl-CS" u="sng" dirty="0" smtClean="0"/>
              <a:t>0-10 поена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УКУПНо	        	  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70 поена</a:t>
            </a:r>
            <a:r>
              <a:rPr lang="sr-Cyrl-CS" i="1" dirty="0" smtClean="0"/>
              <a:t/>
            </a:r>
            <a:br>
              <a:rPr lang="sr-Cyrl-CS" i="1" dirty="0" smtClean="0"/>
            </a:br>
            <a:r>
              <a:rPr lang="sr-Cyrl-CS" dirty="0" smtClean="0"/>
              <a:t>5. </a:t>
            </a:r>
            <a:r>
              <a:rPr lang="sr-Cyrl-CS" u="sng" dirty="0" smtClean="0"/>
              <a:t>ИСПИТ			</a:t>
            </a:r>
            <a:r>
              <a:rPr lang="en-US" u="sng" dirty="0" smtClean="0"/>
              <a:t>    </a:t>
            </a:r>
            <a:r>
              <a:rPr lang="sr-Cyrl-CS" u="sng" dirty="0" smtClean="0"/>
              <a:t>0-30 поена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УКУПНО	</a:t>
            </a:r>
            <a:r>
              <a:rPr lang="sr-Latn-R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R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r-Cyrl-C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sr-Cyrl-C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поена</a:t>
            </a:r>
            <a:r>
              <a:rPr lang="sr-Cyrl-CS" sz="6000" dirty="0" smtClean="0">
                <a:solidFill>
                  <a:srgbClr val="FF0000"/>
                </a:solidFill>
              </a:rPr>
              <a:t/>
            </a:r>
            <a:br>
              <a:rPr lang="sr-Cyrl-CS" sz="6000" dirty="0" smtClean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239616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ОСТАЛО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- ЈЕДАН ДОЛАЗАК 3 ПОЕНА</a:t>
            </a:r>
            <a:br>
              <a:rPr lang="sr-Cyrl-CS" dirty="0" smtClean="0"/>
            </a:br>
            <a:r>
              <a:rPr lang="sr-Cyrl-CS" dirty="0" smtClean="0"/>
              <a:t>- ДВА ДОЛАСКА     6 ПОЕНА</a:t>
            </a:r>
            <a:br>
              <a:rPr lang="sr-Cyrl-CS" dirty="0" smtClean="0"/>
            </a:br>
            <a:r>
              <a:rPr lang="sr-Cyrl-CS" dirty="0" smtClean="0"/>
              <a:t>- ТРИ ДОЛАСКА   10 ПОЕНА</a:t>
            </a:r>
            <a:r>
              <a:rPr lang="sr-Cyrl-CS" u="sng" dirty="0" smtClean="0"/>
              <a:t/>
            </a:r>
            <a:br>
              <a:rPr lang="sr-Cyrl-CS" u="sng" dirty="0" smtClean="0"/>
            </a:br>
            <a:r>
              <a:rPr lang="sr-Cyrl-CS" u="sng" dirty="0" smtClean="0"/>
              <a:t/>
            </a:r>
            <a:br>
              <a:rPr lang="sr-Cyrl-CS" u="sng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УКУПНО 			  ДО 10 поена</a:t>
            </a:r>
            <a:endParaRPr lang="en-US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239616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28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.02.20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.год.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ДЕФИНИСАЊЕ ОСНОВНИХ ПОИМОВА У МФВ 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5"/>
            <a:ext cx="8352928" cy="6120680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.3.20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.год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ЦИЉЕВИ И ЗАДАЦИ   Ф. В.  У ПРЕДШКОЛСКОМ УЗРАСТУ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br>
              <a:rPr lang="sr-Cyrl-CS" sz="6000" dirty="0" smtClean="0">
                <a:latin typeface="Arial" pitchFamily="34" charset="0"/>
                <a:cs typeface="Arial" pitchFamily="34" charset="0"/>
              </a:rPr>
            </a:br>
            <a:r>
              <a:rPr lang="sr-Cyrl-CS" sz="6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6000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13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.2020.год.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СРЕДСТВА Ф</a:t>
            </a:r>
            <a:r>
              <a:rPr lang="sr-Cyrl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ИЗИЧКОГ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ВАСПИТАЊА </a:t>
            </a:r>
            <a:endParaRPr lang="en-US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7"/>
            <a:ext cx="8424936" cy="6192688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6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Cyrl-CS" sz="6000" dirty="0" smtClean="0">
                <a:latin typeface="Arial" pitchFamily="34" charset="0"/>
                <a:cs typeface="Arial" pitchFamily="34" charset="0"/>
              </a:rPr>
              <a:t>. Предавање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sr-Cyrl-C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.3.2020.год</a:t>
            </a:r>
            <a:r>
              <a:rPr lang="sr-Latn-R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СПРАВЕ И РЕКВИЗИТИ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347</TotalTime>
  <Words>37</Words>
  <Application>Microsoft Office PowerPoint</Application>
  <PresentationFormat>On-screen Show (4:3)</PresentationFormat>
  <Paragraphs>16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 НАСТАВНИ ПЛАН И ПРОГРАМ ЗА ШКОЛСКУ 2019/20.год.  МЕТОДИКА ФИЗИЧКОГ И ЗДРАВСТВЕНОГ ВАСПИТАЊА  I</vt:lpstr>
      <vt:lpstr>  професор ДР  ИВАН ЈАНКОВИЋ        ЛИТЕРТУРА:        ДР   НЕБОЈША ЦВЕТКОВИЋ ДР   РАДИША РАТКОВИЋ   ДР   ЗДРАВКО ЂУРКОВИЋ </vt:lpstr>
      <vt:lpstr>ОЦЕЊИВАЊЕ (БОДОВАЊЕ)  ПРЕДИСПИТНЕ, ИСПИТНЕ ОБАВЕЗЕ</vt:lpstr>
      <vt:lpstr> 1. ПРЕДАВАЊА (ВЕЖБЕ) 0-20 поена 2. КОЛОКВИЈУМ      0-20 поена 3. СЕМИНАРСКИ РАД     0-20 поена 4. ОСТАЛО       0-10 поена  УКУПНо                  70 поена 5. ИСПИТ       0-30 поена УКУПНО      100 поена </vt:lpstr>
      <vt:lpstr>ОСТАЛО  - ЈЕДАН ДОЛАЗАК 3 ПОЕНА - ДВА ДОЛАСКА     6 ПОЕНА - ТРИ ДОЛАСКА   10 ПОЕНА  УКУПНО      ДО 10 поена</vt:lpstr>
      <vt:lpstr>2. Предавање  28.02.2020.год.  ДЕФИНИСАЊЕ ОСНОВНИХ ПОИМОВА У МФВ </vt:lpstr>
      <vt:lpstr>3. Предавање  6.3.2020.год  ЦИЉЕВИ И ЗАДАЦИ   Ф. В.  У ПРЕДШКОЛСКОМ УЗРАСТУ </vt:lpstr>
      <vt:lpstr>4. Предавање  13.3.2020.год.  СРЕДСТВА ФИЗИЧКОГ ВАСПИТАЊА </vt:lpstr>
      <vt:lpstr>5. Предавање  20.3.2020.год.  СПРАВЕ И РЕКВИЗИТИ</vt:lpstr>
      <vt:lpstr>6. Предавање  27.3.2020.год.   МЕТОДЕ И ПРИНЦИПИ Ф.В. У ПРЕДШКОЛСКОМ УЗРАСТУ</vt:lpstr>
      <vt:lpstr>7. Предавање  3.4.2020.год.   ОБЛИЦИ КРЕТАЊА У ПРЕДШКОЛСКОМ УЗРАСТУ  1/2</vt:lpstr>
      <vt:lpstr>8. Предавање  10.4.2020.год.  остали ОБЛИЦИ КРЕТАЊА У ПРЕДШКОЛСКОМ УЗРАСТУ  2/2</vt:lpstr>
      <vt:lpstr>9. Предавање  24.4.2018.год.   Структура активности 1/2  </vt:lpstr>
      <vt:lpstr>10. Предавање  8.5.2020.год.   Стуктура активности  2/2    </vt:lpstr>
      <vt:lpstr>11. Предавање  15.5.2020.год.    Вежбе обликовања у пу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 ПЛАН И ПРОГРАМ ЗА ШКОЛСКУ 2011/12.год.  МЕТОДИКА ФИЗИЧКОГ И ЗДРАВСТВЕНОГ ВАСПИТАЊА  I</dc:title>
  <dc:creator>XP GOLD</dc:creator>
  <cp:lastModifiedBy>Korisnik</cp:lastModifiedBy>
  <cp:revision>42</cp:revision>
  <dcterms:created xsi:type="dcterms:W3CDTF">2012-02-01T16:36:58Z</dcterms:created>
  <dcterms:modified xsi:type="dcterms:W3CDTF">2020-03-16T15:49:28Z</dcterms:modified>
</cp:coreProperties>
</file>